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7" r:id="rId2"/>
    <p:sldId id="499" r:id="rId3"/>
    <p:sldId id="521" r:id="rId4"/>
    <p:sldId id="522" r:id="rId5"/>
    <p:sldId id="268" r:id="rId6"/>
    <p:sldId id="500" r:id="rId7"/>
    <p:sldId id="513" r:id="rId8"/>
    <p:sldId id="523" r:id="rId9"/>
    <p:sldId id="524" r:id="rId10"/>
    <p:sldId id="525" r:id="rId11"/>
    <p:sldId id="285" r:id="rId12"/>
    <p:sldId id="286" r:id="rId13"/>
    <p:sldId id="287" r:id="rId14"/>
    <p:sldId id="526" r:id="rId15"/>
    <p:sldId id="527" r:id="rId16"/>
    <p:sldId id="541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271" r:id="rId26"/>
    <p:sldId id="536" r:id="rId27"/>
    <p:sldId id="537" r:id="rId28"/>
    <p:sldId id="538" r:id="rId29"/>
    <p:sldId id="278" r:id="rId30"/>
    <p:sldId id="297" r:id="rId31"/>
    <p:sldId id="298" r:id="rId32"/>
    <p:sldId id="475" r:id="rId33"/>
    <p:sldId id="276" r:id="rId34"/>
    <p:sldId id="539" r:id="rId35"/>
    <p:sldId id="540" r:id="rId36"/>
    <p:sldId id="282" r:id="rId37"/>
    <p:sldId id="26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ter Pijlman" initials="P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DD721F"/>
    <a:srgbClr val="F78C1E"/>
    <a:srgbClr val="CC0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07B355-4D11-466D-801A-C19251BED65A}" v="2002" dt="2019-07-23T09:34:36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0129" autoAdjust="0"/>
  </p:normalViewPr>
  <p:slideViewPr>
    <p:cSldViewPr snapToObjects="1">
      <p:cViewPr varScale="1">
        <p:scale>
          <a:sx n="114" d="100"/>
          <a:sy n="114" d="100"/>
        </p:scale>
        <p:origin x="12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80" d="100"/>
          <a:sy n="80" d="100"/>
        </p:scale>
        <p:origin x="-30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kker, Peter" userId="0eb723deb9125e85" providerId="OrgId" clId="{FF07B355-4D11-466D-801A-C19251BED65A}"/>
    <pc:docChg chg="undo custSel addSld delSld modSld sldOrd">
      <pc:chgData name="Stikker, Peter" userId="0eb723deb9125e85" providerId="OrgId" clId="{FF07B355-4D11-466D-801A-C19251BED65A}" dt="2019-07-23T09:34:36.646" v="3470"/>
      <pc:docMkLst>
        <pc:docMk/>
      </pc:docMkLst>
      <pc:sldChg chg="addSp modSp">
        <pc:chgData name="Stikker, Peter" userId="0eb723deb9125e85" providerId="OrgId" clId="{FF07B355-4D11-466D-801A-C19251BED65A}" dt="2019-07-23T08:09:49.320" v="3042" actId="1076"/>
        <pc:sldMkLst>
          <pc:docMk/>
          <pc:sldMk cId="787610826" sldId="268"/>
        </pc:sldMkLst>
        <pc:spChg chg="add mod">
          <ac:chgData name="Stikker, Peter" userId="0eb723deb9125e85" providerId="OrgId" clId="{FF07B355-4D11-466D-801A-C19251BED65A}" dt="2019-07-23T08:09:49.320" v="3042" actId="1076"/>
          <ac:spMkLst>
            <pc:docMk/>
            <pc:sldMk cId="787610826" sldId="268"/>
            <ac:spMk id="4" creationId="{9EFB8C5F-E697-4F29-A2AF-3B426C49B8CC}"/>
          </ac:spMkLst>
        </pc:spChg>
      </pc:sldChg>
      <pc:sldChg chg="modSp add modAnim">
        <pc:chgData name="Stikker, Peter" userId="0eb723deb9125e85" providerId="OrgId" clId="{FF07B355-4D11-466D-801A-C19251BED65A}" dt="2019-07-22T19:22:21.556" v="2106" actId="20577"/>
        <pc:sldMkLst>
          <pc:docMk/>
          <pc:sldMk cId="3618434371" sldId="271"/>
        </pc:sldMkLst>
        <pc:spChg chg="mod">
          <ac:chgData name="Stikker, Peter" userId="0eb723deb9125e85" providerId="OrgId" clId="{FF07B355-4D11-466D-801A-C19251BED65A}" dt="2019-07-22T19:14:59.920" v="2000" actId="1076"/>
          <ac:spMkLst>
            <pc:docMk/>
            <pc:sldMk cId="3618434371" sldId="271"/>
            <ac:spMk id="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14:51.011" v="1998" actId="207"/>
          <ac:spMkLst>
            <pc:docMk/>
            <pc:sldMk cId="3618434371" sldId="271"/>
            <ac:spMk id="3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15:09.279" v="2003" actId="1076"/>
          <ac:spMkLst>
            <pc:docMk/>
            <pc:sldMk cId="3618434371" sldId="271"/>
            <ac:spMk id="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15:02.594" v="2001" actId="1076"/>
          <ac:spMkLst>
            <pc:docMk/>
            <pc:sldMk cId="3618434371" sldId="271"/>
            <ac:spMk id="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22:21.556" v="2106" actId="20577"/>
          <ac:spMkLst>
            <pc:docMk/>
            <pc:sldMk cId="3618434371" sldId="271"/>
            <ac:spMk id="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14:51.011" v="1998" actId="207"/>
          <ac:spMkLst>
            <pc:docMk/>
            <pc:sldMk cId="3618434371" sldId="271"/>
            <ac:spMk id="7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14:51.011" v="1998" actId="207"/>
          <ac:spMkLst>
            <pc:docMk/>
            <pc:sldMk cId="3618434371" sldId="271"/>
            <ac:spMk id="8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14:51.011" v="1998" actId="207"/>
          <ac:spMkLst>
            <pc:docMk/>
            <pc:sldMk cId="3618434371" sldId="271"/>
            <ac:spMk id="9" creationId="{00000000-0000-0000-0000-000000000000}"/>
          </ac:spMkLst>
        </pc:spChg>
      </pc:sldChg>
      <pc:sldChg chg="del">
        <pc:chgData name="Stikker, Peter" userId="0eb723deb9125e85" providerId="OrgId" clId="{FF07B355-4D11-466D-801A-C19251BED65A}" dt="2019-07-23T08:52:29.074" v="3245" actId="2696"/>
        <pc:sldMkLst>
          <pc:docMk/>
          <pc:sldMk cId="2235503731" sldId="273"/>
        </pc:sldMkLst>
      </pc:sldChg>
      <pc:sldChg chg="addSp modSp add modAnim">
        <pc:chgData name="Stikker, Peter" userId="0eb723deb9125e85" providerId="OrgId" clId="{FF07B355-4D11-466D-801A-C19251BED65A}" dt="2019-07-22T20:22:57.777" v="2763" actId="14100"/>
        <pc:sldMkLst>
          <pc:docMk/>
          <pc:sldMk cId="3261247565" sldId="276"/>
        </pc:sldMkLst>
        <pc:spChg chg="mod">
          <ac:chgData name="Stikker, Peter" userId="0eb723deb9125e85" providerId="OrgId" clId="{FF07B355-4D11-466D-801A-C19251BED65A}" dt="2019-07-22T20:20:49.915" v="2657" actId="1076"/>
          <ac:spMkLst>
            <pc:docMk/>
            <pc:sldMk cId="3261247565" sldId="276"/>
            <ac:spMk id="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20:21:43.977" v="2665" actId="14100"/>
          <ac:spMkLst>
            <pc:docMk/>
            <pc:sldMk cId="3261247565" sldId="276"/>
            <ac:spMk id="3" creationId="{00000000-0000-0000-0000-000000000000}"/>
          </ac:spMkLst>
        </pc:spChg>
        <pc:spChg chg="add mod">
          <ac:chgData name="Stikker, Peter" userId="0eb723deb9125e85" providerId="OrgId" clId="{FF07B355-4D11-466D-801A-C19251BED65A}" dt="2019-07-22T20:22:19.163" v="2709" actId="14100"/>
          <ac:spMkLst>
            <pc:docMk/>
            <pc:sldMk cId="3261247565" sldId="276"/>
            <ac:spMk id="5" creationId="{D6B5A2C1-9491-40CD-9352-18743C33B225}"/>
          </ac:spMkLst>
        </pc:spChg>
        <pc:spChg chg="add mod">
          <ac:chgData name="Stikker, Peter" userId="0eb723deb9125e85" providerId="OrgId" clId="{FF07B355-4D11-466D-801A-C19251BED65A}" dt="2019-07-22T20:22:57.777" v="2763" actId="14100"/>
          <ac:spMkLst>
            <pc:docMk/>
            <pc:sldMk cId="3261247565" sldId="276"/>
            <ac:spMk id="6" creationId="{F03795AD-CC3C-48FE-85EE-CB4E0ABD4881}"/>
          </ac:spMkLst>
        </pc:spChg>
        <pc:picChg chg="mod">
          <ac:chgData name="Stikker, Peter" userId="0eb723deb9125e85" providerId="OrgId" clId="{FF07B355-4D11-466D-801A-C19251BED65A}" dt="2019-07-22T20:21:13.165" v="2662" actId="1076"/>
          <ac:picMkLst>
            <pc:docMk/>
            <pc:sldMk cId="3261247565" sldId="276"/>
            <ac:picMk id="4" creationId="{00000000-0000-0000-0000-000000000000}"/>
          </ac:picMkLst>
        </pc:picChg>
      </pc:sldChg>
      <pc:sldChg chg="modSp add">
        <pc:chgData name="Stikker, Peter" userId="0eb723deb9125e85" providerId="OrgId" clId="{FF07B355-4D11-466D-801A-C19251BED65A}" dt="2019-07-22T19:55:57.019" v="2383" actId="20577"/>
        <pc:sldMkLst>
          <pc:docMk/>
          <pc:sldMk cId="1721787857" sldId="278"/>
        </pc:sldMkLst>
        <pc:spChg chg="mod">
          <ac:chgData name="Stikker, Peter" userId="0eb723deb9125e85" providerId="OrgId" clId="{FF07B355-4D11-466D-801A-C19251BED65A}" dt="2019-07-22T19:55:57.019" v="2383" actId="20577"/>
          <ac:spMkLst>
            <pc:docMk/>
            <pc:sldMk cId="1721787857" sldId="278"/>
            <ac:spMk id="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2:49.766" v="2368" actId="14100"/>
          <ac:spMkLst>
            <pc:docMk/>
            <pc:sldMk cId="1721787857" sldId="278"/>
            <ac:spMk id="3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3:01.133" v="2372" actId="20577"/>
          <ac:spMkLst>
            <pc:docMk/>
            <pc:sldMk cId="1721787857" sldId="278"/>
            <ac:spMk id="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2:55.182" v="2370" actId="1076"/>
          <ac:spMkLst>
            <pc:docMk/>
            <pc:sldMk cId="1721787857" sldId="278"/>
            <ac:spMk id="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3:03.347" v="2373" actId="20577"/>
          <ac:spMkLst>
            <pc:docMk/>
            <pc:sldMk cId="1721787857" sldId="278"/>
            <ac:spMk id="6" creationId="{00000000-0000-0000-0000-000000000000}"/>
          </ac:spMkLst>
        </pc:spChg>
      </pc:sldChg>
      <pc:sldChg chg="modSp add del">
        <pc:chgData name="Stikker, Peter" userId="0eb723deb9125e85" providerId="OrgId" clId="{FF07B355-4D11-466D-801A-C19251BED65A}" dt="2019-07-23T09:00:18.977" v="3466" actId="20577"/>
        <pc:sldMkLst>
          <pc:docMk/>
          <pc:sldMk cId="3872346477" sldId="282"/>
        </pc:sldMkLst>
        <pc:spChg chg="mod">
          <ac:chgData name="Stikker, Peter" userId="0eb723deb9125e85" providerId="OrgId" clId="{FF07B355-4D11-466D-801A-C19251BED65A}" dt="2019-07-23T09:00:18.977" v="3466" actId="20577"/>
          <ac:spMkLst>
            <pc:docMk/>
            <pc:sldMk cId="3872346477" sldId="282"/>
            <ac:spMk id="4" creationId="{28E8FE4E-77C4-4B2F-87C2-09873572EEB9}"/>
          </ac:spMkLst>
        </pc:spChg>
        <pc:picChg chg="mod">
          <ac:chgData name="Stikker, Peter" userId="0eb723deb9125e85" providerId="OrgId" clId="{FF07B355-4D11-466D-801A-C19251BED65A}" dt="2019-07-23T08:53:50.512" v="3284" actId="1076"/>
          <ac:picMkLst>
            <pc:docMk/>
            <pc:sldMk cId="3872346477" sldId="282"/>
            <ac:picMk id="2050" creationId="{DAA85E05-BE80-49B6-A435-18B0BC5F485D}"/>
          </ac:picMkLst>
        </pc:picChg>
      </pc:sldChg>
      <pc:sldChg chg="modSp add">
        <pc:chgData name="Stikker, Peter" userId="0eb723deb9125e85" providerId="OrgId" clId="{FF07B355-4D11-466D-801A-C19251BED65A}" dt="2019-07-22T14:58:17.784" v="343" actId="1076"/>
        <pc:sldMkLst>
          <pc:docMk/>
          <pc:sldMk cId="4138457277" sldId="285"/>
        </pc:sldMkLst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17.784" v="343" actId="1076"/>
          <ac:spMkLst>
            <pc:docMk/>
            <pc:sldMk cId="4138457277" sldId="285"/>
            <ac:spMk id="7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8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9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10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1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13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1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1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1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17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18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19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04.900" v="341" actId="1076"/>
          <ac:spMkLst>
            <pc:docMk/>
            <pc:sldMk cId="4138457277" sldId="285"/>
            <ac:spMk id="20" creationId="{00000000-0000-0000-0000-000000000000}"/>
          </ac:spMkLst>
        </pc:spChg>
      </pc:sldChg>
      <pc:sldChg chg="modSp add">
        <pc:chgData name="Stikker, Peter" userId="0eb723deb9125e85" providerId="OrgId" clId="{FF07B355-4D11-466D-801A-C19251BED65A}" dt="2019-07-22T14:59:43.317" v="348" actId="1076"/>
        <pc:sldMkLst>
          <pc:docMk/>
          <pc:sldMk cId="2330875950" sldId="286"/>
        </pc:sldMkLst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21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2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2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2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2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27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28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29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30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31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3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33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3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3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3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37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35.934" v="346" actId="1076"/>
          <ac:spMkLst>
            <pc:docMk/>
            <pc:sldMk cId="2330875950" sldId="286"/>
            <ac:spMk id="38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39.934" v="347" actId="1076"/>
          <ac:spMkLst>
            <pc:docMk/>
            <pc:sldMk cId="2330875950" sldId="286"/>
            <ac:spMk id="39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40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41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4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43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4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4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8:46.501" v="345" actId="1076"/>
          <ac:spMkLst>
            <pc:docMk/>
            <pc:sldMk cId="2330875950" sldId="286"/>
            <ac:spMk id="4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43.317" v="348" actId="1076"/>
          <ac:spMkLst>
            <pc:docMk/>
            <pc:sldMk cId="2330875950" sldId="286"/>
            <ac:spMk id="47" creationId="{00000000-0000-0000-0000-000000000000}"/>
          </ac:spMkLst>
        </pc:spChg>
        <pc:cxnChg chg="mod">
          <ac:chgData name="Stikker, Peter" userId="0eb723deb9125e85" providerId="OrgId" clId="{FF07B355-4D11-466D-801A-C19251BED65A}" dt="2019-07-22T14:58:46.501" v="345" actId="1076"/>
          <ac:cxnSpMkLst>
            <pc:docMk/>
            <pc:sldMk cId="2330875950" sldId="286"/>
            <ac:cxnSpMk id="4" creationId="{00000000-0000-0000-0000-000000000000}"/>
          </ac:cxnSpMkLst>
        </pc:cxnChg>
        <pc:cxnChg chg="mod">
          <ac:chgData name="Stikker, Peter" userId="0eb723deb9125e85" providerId="OrgId" clId="{FF07B355-4D11-466D-801A-C19251BED65A}" dt="2019-07-22T14:58:46.501" v="345" actId="1076"/>
          <ac:cxnSpMkLst>
            <pc:docMk/>
            <pc:sldMk cId="2330875950" sldId="286"/>
            <ac:cxnSpMk id="48" creationId="{00000000-0000-0000-0000-000000000000}"/>
          </ac:cxnSpMkLst>
        </pc:cxnChg>
      </pc:sldChg>
      <pc:sldChg chg="addSp delSp modSp add">
        <pc:chgData name="Stikker, Peter" userId="0eb723deb9125e85" providerId="OrgId" clId="{FF07B355-4D11-466D-801A-C19251BED65A}" dt="2019-07-22T15:00:28.851" v="357" actId="478"/>
        <pc:sldMkLst>
          <pc:docMk/>
          <pc:sldMk cId="1900299779" sldId="287"/>
        </pc:sldMkLst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12" creationId="{00000000-0000-0000-0000-000000000000}"/>
          </ac:spMkLst>
        </pc:spChg>
        <pc:spChg chg="add del mod">
          <ac:chgData name="Stikker, Peter" userId="0eb723deb9125e85" providerId="OrgId" clId="{FF07B355-4D11-466D-801A-C19251BED65A}" dt="2019-07-22T15:00:28.851" v="357" actId="478"/>
          <ac:spMkLst>
            <pc:docMk/>
            <pc:sldMk cId="1900299779" sldId="287"/>
            <ac:spMk id="15" creationId="{84D637DE-C79B-4D5A-8EA3-A3F81A0D1187}"/>
          </ac:spMkLst>
        </pc:spChg>
        <pc:spChg chg="add del mod">
          <ac:chgData name="Stikker, Peter" userId="0eb723deb9125e85" providerId="OrgId" clId="{FF07B355-4D11-466D-801A-C19251BED65A}" dt="2019-07-22T15:00:27.667" v="356" actId="478"/>
          <ac:spMkLst>
            <pc:docMk/>
            <pc:sldMk cId="1900299779" sldId="287"/>
            <ac:spMk id="16" creationId="{2CA1E919-8BDB-4568-B984-0D10E481E5DC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21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2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23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2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2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2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27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4:59:53.500" v="350" actId="1076"/>
          <ac:spMkLst>
            <pc:docMk/>
            <pc:sldMk cId="1900299779" sldId="287"/>
            <ac:spMk id="28" creationId="{00000000-0000-0000-0000-000000000000}"/>
          </ac:spMkLst>
        </pc:spChg>
        <pc:cxnChg chg="mod">
          <ac:chgData name="Stikker, Peter" userId="0eb723deb9125e85" providerId="OrgId" clId="{FF07B355-4D11-466D-801A-C19251BED65A}" dt="2019-07-22T14:59:53.500" v="350" actId="1076"/>
          <ac:cxnSpMkLst>
            <pc:docMk/>
            <pc:sldMk cId="1900299779" sldId="287"/>
            <ac:cxnSpMk id="4" creationId="{00000000-0000-0000-0000-000000000000}"/>
          </ac:cxnSpMkLst>
        </pc:cxnChg>
        <pc:cxnChg chg="mod">
          <ac:chgData name="Stikker, Peter" userId="0eb723deb9125e85" providerId="OrgId" clId="{FF07B355-4D11-466D-801A-C19251BED65A}" dt="2019-07-22T14:59:53.500" v="350" actId="1076"/>
          <ac:cxnSpMkLst>
            <pc:docMk/>
            <pc:sldMk cId="1900299779" sldId="287"/>
            <ac:cxnSpMk id="11" creationId="{00000000-0000-0000-0000-000000000000}"/>
          </ac:cxnSpMkLst>
        </pc:cxnChg>
      </pc:sldChg>
      <pc:sldChg chg="modSp add">
        <pc:chgData name="Stikker, Peter" userId="0eb723deb9125e85" providerId="OrgId" clId="{FF07B355-4D11-466D-801A-C19251BED65A}" dt="2019-07-22T19:50:09.554" v="2342" actId="1076"/>
        <pc:sldMkLst>
          <pc:docMk/>
          <pc:sldMk cId="1164552032" sldId="297"/>
        </pc:sldMkLst>
        <pc:spChg chg="mod">
          <ac:chgData name="Stikker, Peter" userId="0eb723deb9125e85" providerId="OrgId" clId="{FF07B355-4D11-466D-801A-C19251BED65A}" dt="2019-07-22T19:50:09.554" v="2342" actId="1076"/>
          <ac:spMkLst>
            <pc:docMk/>
            <pc:sldMk cId="1164552032" sldId="297"/>
            <ac:spMk id="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4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4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4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47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48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49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50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51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04.761" v="2341" actId="1076"/>
          <ac:spMkLst>
            <pc:docMk/>
            <pc:sldMk cId="1164552032" sldId="297"/>
            <ac:spMk id="52" creationId="{00000000-0000-0000-0000-000000000000}"/>
          </ac:spMkLst>
        </pc:spChg>
        <pc:cxnChg chg="mod">
          <ac:chgData name="Stikker, Peter" userId="0eb723deb9125e85" providerId="OrgId" clId="{FF07B355-4D11-466D-801A-C19251BED65A}" dt="2019-07-22T19:50:04.761" v="2341" actId="1076"/>
          <ac:cxnSpMkLst>
            <pc:docMk/>
            <pc:sldMk cId="1164552032" sldId="297"/>
            <ac:cxnSpMk id="8" creationId="{00000000-0000-0000-0000-000000000000}"/>
          </ac:cxnSpMkLst>
        </pc:cxnChg>
      </pc:sldChg>
      <pc:sldChg chg="modSp add">
        <pc:chgData name="Stikker, Peter" userId="0eb723deb9125e85" providerId="OrgId" clId="{FF07B355-4D11-466D-801A-C19251BED65A}" dt="2019-07-22T19:50:32.124" v="2344" actId="207"/>
        <pc:sldMkLst>
          <pc:docMk/>
          <pc:sldMk cId="89970239" sldId="298"/>
        </pc:sldMkLst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1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1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1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17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18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19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20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21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22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23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2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2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2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44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45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46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47" creationId="{00000000-0000-0000-0000-000000000000}"/>
          </ac:spMkLst>
        </pc:spChg>
        <pc:spChg chg="mod">
          <ac:chgData name="Stikker, Peter" userId="0eb723deb9125e85" providerId="OrgId" clId="{FF07B355-4D11-466D-801A-C19251BED65A}" dt="2019-07-22T19:50:32.124" v="2344" actId="207"/>
          <ac:spMkLst>
            <pc:docMk/>
            <pc:sldMk cId="89970239" sldId="298"/>
            <ac:spMk id="48" creationId="{00000000-0000-0000-0000-000000000000}"/>
          </ac:spMkLst>
        </pc:spChg>
        <pc:cxnChg chg="mod">
          <ac:chgData name="Stikker, Peter" userId="0eb723deb9125e85" providerId="OrgId" clId="{FF07B355-4D11-466D-801A-C19251BED65A}" dt="2019-07-22T19:50:32.124" v="2344" actId="207"/>
          <ac:cxnSpMkLst>
            <pc:docMk/>
            <pc:sldMk cId="89970239" sldId="298"/>
            <ac:cxnSpMk id="6" creationId="{00000000-0000-0000-0000-000000000000}"/>
          </ac:cxnSpMkLst>
        </pc:cxnChg>
      </pc:sldChg>
      <pc:sldChg chg="del">
        <pc:chgData name="Stikker, Peter" userId="0eb723deb9125e85" providerId="OrgId" clId="{FF07B355-4D11-466D-801A-C19251BED65A}" dt="2019-07-22T16:27:57.315" v="1704" actId="2696"/>
        <pc:sldMkLst>
          <pc:docMk/>
          <pc:sldMk cId="3287718179" sldId="331"/>
        </pc:sldMkLst>
      </pc:sldChg>
      <pc:sldChg chg="addSp delSp modSp add delAnim modAnim">
        <pc:chgData name="Stikker, Peter" userId="0eb723deb9125e85" providerId="OrgId" clId="{FF07B355-4D11-466D-801A-C19251BED65A}" dt="2019-07-22T14:53:51.873" v="258" actId="20577"/>
        <pc:sldMkLst>
          <pc:docMk/>
          <pc:sldMk cId="4185796778" sldId="524"/>
        </pc:sldMkLst>
        <pc:spChg chg="mod">
          <ac:chgData name="Stikker, Peter" userId="0eb723deb9125e85" providerId="OrgId" clId="{FF07B355-4D11-466D-801A-C19251BED65A}" dt="2019-07-22T14:29:19.443" v="9" actId="20577"/>
          <ac:spMkLst>
            <pc:docMk/>
            <pc:sldMk cId="4185796778" sldId="524"/>
            <ac:spMk id="2" creationId="{3166B612-8EF5-4AB3-B8A9-AE5EED8D5413}"/>
          </ac:spMkLst>
        </pc:spChg>
        <pc:spChg chg="del">
          <ac:chgData name="Stikker, Peter" userId="0eb723deb9125e85" providerId="OrgId" clId="{FF07B355-4D11-466D-801A-C19251BED65A}" dt="2019-07-22T14:29:24.576" v="10" actId="478"/>
          <ac:spMkLst>
            <pc:docMk/>
            <pc:sldMk cId="4185796778" sldId="524"/>
            <ac:spMk id="3" creationId="{7F3CAA62-C6D2-4E2D-818F-3040582D8AED}"/>
          </ac:spMkLst>
        </pc:spChg>
        <pc:spChg chg="add mod">
          <ac:chgData name="Stikker, Peter" userId="0eb723deb9125e85" providerId="OrgId" clId="{FF07B355-4D11-466D-801A-C19251BED65A}" dt="2019-07-22T14:33:07.526" v="63" actId="1076"/>
          <ac:spMkLst>
            <pc:docMk/>
            <pc:sldMk cId="4185796778" sldId="524"/>
            <ac:spMk id="5" creationId="{46C2EFA7-1FB6-4B52-BF89-1C8C351E8EE9}"/>
          </ac:spMkLst>
        </pc:spChg>
        <pc:spChg chg="add mod">
          <ac:chgData name="Stikker, Peter" userId="0eb723deb9125e85" providerId="OrgId" clId="{FF07B355-4D11-466D-801A-C19251BED65A}" dt="2019-07-22T14:33:13.859" v="64" actId="1076"/>
          <ac:spMkLst>
            <pc:docMk/>
            <pc:sldMk cId="4185796778" sldId="524"/>
            <ac:spMk id="6" creationId="{06209F71-BE07-4952-86C8-88FA81624CC3}"/>
          </ac:spMkLst>
        </pc:spChg>
        <pc:spChg chg="add mod">
          <ac:chgData name="Stikker, Peter" userId="0eb723deb9125e85" providerId="OrgId" clId="{FF07B355-4D11-466D-801A-C19251BED65A}" dt="2019-07-22T14:33:16.759" v="65" actId="1076"/>
          <ac:spMkLst>
            <pc:docMk/>
            <pc:sldMk cId="4185796778" sldId="524"/>
            <ac:spMk id="7" creationId="{C8A379FD-085F-48F2-A595-E8EFB1DC06F3}"/>
          </ac:spMkLst>
        </pc:spChg>
        <pc:spChg chg="add mod">
          <ac:chgData name="Stikker, Peter" userId="0eb723deb9125e85" providerId="OrgId" clId="{FF07B355-4D11-466D-801A-C19251BED65A}" dt="2019-07-22T14:33:20.076" v="66" actId="1076"/>
          <ac:spMkLst>
            <pc:docMk/>
            <pc:sldMk cId="4185796778" sldId="524"/>
            <ac:spMk id="8" creationId="{0B822682-DC43-4D14-8F30-854E8278A8A4}"/>
          </ac:spMkLst>
        </pc:spChg>
        <pc:spChg chg="add mod">
          <ac:chgData name="Stikker, Peter" userId="0eb723deb9125e85" providerId="OrgId" clId="{FF07B355-4D11-466D-801A-C19251BED65A}" dt="2019-07-22T14:33:24.076" v="67" actId="1076"/>
          <ac:spMkLst>
            <pc:docMk/>
            <pc:sldMk cId="4185796778" sldId="524"/>
            <ac:spMk id="9" creationId="{B4EFEC6E-8493-4E44-80AE-9EB5C1B826F1}"/>
          </ac:spMkLst>
        </pc:spChg>
        <pc:spChg chg="add mod">
          <ac:chgData name="Stikker, Peter" userId="0eb723deb9125e85" providerId="OrgId" clId="{FF07B355-4D11-466D-801A-C19251BED65A}" dt="2019-07-22T14:33:29.026" v="68" actId="1076"/>
          <ac:spMkLst>
            <pc:docMk/>
            <pc:sldMk cId="4185796778" sldId="524"/>
            <ac:spMk id="10" creationId="{B2792F0E-EF5C-4E94-9AC6-FBAB3BC63D56}"/>
          </ac:spMkLst>
        </pc:spChg>
        <pc:spChg chg="add mod">
          <ac:chgData name="Stikker, Peter" userId="0eb723deb9125e85" providerId="OrgId" clId="{FF07B355-4D11-466D-801A-C19251BED65A}" dt="2019-07-22T14:44:50.976" v="181" actId="6549"/>
          <ac:spMkLst>
            <pc:docMk/>
            <pc:sldMk cId="4185796778" sldId="524"/>
            <ac:spMk id="11" creationId="{A01FEA2C-5EE8-4F8C-AAE0-81C61C8F242C}"/>
          </ac:spMkLst>
        </pc:spChg>
        <pc:spChg chg="add mod">
          <ac:chgData name="Stikker, Peter" userId="0eb723deb9125e85" providerId="OrgId" clId="{FF07B355-4D11-466D-801A-C19251BED65A}" dt="2019-07-22T14:33:41.226" v="73" actId="6549"/>
          <ac:spMkLst>
            <pc:docMk/>
            <pc:sldMk cId="4185796778" sldId="524"/>
            <ac:spMk id="12" creationId="{BBF30493-379A-4AFE-B9A0-9B541072E47E}"/>
          </ac:spMkLst>
        </pc:spChg>
        <pc:spChg chg="add mod">
          <ac:chgData name="Stikker, Peter" userId="0eb723deb9125e85" providerId="OrgId" clId="{FF07B355-4D11-466D-801A-C19251BED65A}" dt="2019-07-22T14:33:53.759" v="77" actId="20577"/>
          <ac:spMkLst>
            <pc:docMk/>
            <pc:sldMk cId="4185796778" sldId="524"/>
            <ac:spMk id="13" creationId="{279A1824-D743-45FF-9521-49B81CE5E08B}"/>
          </ac:spMkLst>
        </pc:spChg>
        <pc:spChg chg="add mod">
          <ac:chgData name="Stikker, Peter" userId="0eb723deb9125e85" providerId="OrgId" clId="{FF07B355-4D11-466D-801A-C19251BED65A}" dt="2019-07-22T14:37:24.192" v="120" actId="1076"/>
          <ac:spMkLst>
            <pc:docMk/>
            <pc:sldMk cId="4185796778" sldId="524"/>
            <ac:spMk id="14" creationId="{8F29BA46-31D2-443D-AE11-257CB98CDAB0}"/>
          </ac:spMkLst>
        </pc:spChg>
        <pc:spChg chg="add mod">
          <ac:chgData name="Stikker, Peter" userId="0eb723deb9125e85" providerId="OrgId" clId="{FF07B355-4D11-466D-801A-C19251BED65A}" dt="2019-07-22T14:37:24.192" v="120" actId="1076"/>
          <ac:spMkLst>
            <pc:docMk/>
            <pc:sldMk cId="4185796778" sldId="524"/>
            <ac:spMk id="15" creationId="{6C688BFA-05AB-40BA-BE62-9F8EA76A37FB}"/>
          </ac:spMkLst>
        </pc:spChg>
        <pc:spChg chg="add mod">
          <ac:chgData name="Stikker, Peter" userId="0eb723deb9125e85" providerId="OrgId" clId="{FF07B355-4D11-466D-801A-C19251BED65A}" dt="2019-07-22T14:37:24.192" v="120" actId="1076"/>
          <ac:spMkLst>
            <pc:docMk/>
            <pc:sldMk cId="4185796778" sldId="524"/>
            <ac:spMk id="16" creationId="{57DC07AA-34B9-445D-B356-E3C2481FD17D}"/>
          </ac:spMkLst>
        </pc:spChg>
        <pc:spChg chg="add mod">
          <ac:chgData name="Stikker, Peter" userId="0eb723deb9125e85" providerId="OrgId" clId="{FF07B355-4D11-466D-801A-C19251BED65A}" dt="2019-07-22T14:37:13.742" v="119" actId="1076"/>
          <ac:spMkLst>
            <pc:docMk/>
            <pc:sldMk cId="4185796778" sldId="524"/>
            <ac:spMk id="17" creationId="{CB0159F0-C528-4A9D-A3B9-255513EA5FB5}"/>
          </ac:spMkLst>
        </pc:spChg>
        <pc:spChg chg="add del mod">
          <ac:chgData name="Stikker, Peter" userId="0eb723deb9125e85" providerId="OrgId" clId="{FF07B355-4D11-466D-801A-C19251BED65A}" dt="2019-07-22T14:35:35.526" v="99" actId="478"/>
          <ac:spMkLst>
            <pc:docMk/>
            <pc:sldMk cId="4185796778" sldId="524"/>
            <ac:spMk id="18" creationId="{EB27A990-8A53-4C09-9F43-A4CAD39BE2B4}"/>
          </ac:spMkLst>
        </pc:spChg>
        <pc:spChg chg="add mod">
          <ac:chgData name="Stikker, Peter" userId="0eb723deb9125e85" providerId="OrgId" clId="{FF07B355-4D11-466D-801A-C19251BED65A}" dt="2019-07-22T14:37:13.742" v="119" actId="1076"/>
          <ac:spMkLst>
            <pc:docMk/>
            <pc:sldMk cId="4185796778" sldId="524"/>
            <ac:spMk id="19" creationId="{1EF015D0-0E21-40C4-A435-C59D4922BDC1}"/>
          </ac:spMkLst>
        </pc:spChg>
        <pc:spChg chg="add mod">
          <ac:chgData name="Stikker, Peter" userId="0eb723deb9125e85" providerId="OrgId" clId="{FF07B355-4D11-466D-801A-C19251BED65A}" dt="2019-07-22T14:37:13.742" v="119" actId="1076"/>
          <ac:spMkLst>
            <pc:docMk/>
            <pc:sldMk cId="4185796778" sldId="524"/>
            <ac:spMk id="20" creationId="{EBC1D394-9225-4B1D-A829-28CF15005560}"/>
          </ac:spMkLst>
        </pc:spChg>
        <pc:spChg chg="add mod">
          <ac:chgData name="Stikker, Peter" userId="0eb723deb9125e85" providerId="OrgId" clId="{FF07B355-4D11-466D-801A-C19251BED65A}" dt="2019-07-22T14:37:13.742" v="119" actId="1076"/>
          <ac:spMkLst>
            <pc:docMk/>
            <pc:sldMk cId="4185796778" sldId="524"/>
            <ac:spMk id="21" creationId="{A1BDC76A-B9AE-4916-BD78-586057774EF9}"/>
          </ac:spMkLst>
        </pc:spChg>
        <pc:spChg chg="add mod">
          <ac:chgData name="Stikker, Peter" userId="0eb723deb9125e85" providerId="OrgId" clId="{FF07B355-4D11-466D-801A-C19251BED65A}" dt="2019-07-22T14:37:13.742" v="119" actId="1076"/>
          <ac:spMkLst>
            <pc:docMk/>
            <pc:sldMk cId="4185796778" sldId="524"/>
            <ac:spMk id="22" creationId="{2EC17E07-CC66-41BC-88B9-B10FC3260291}"/>
          </ac:spMkLst>
        </pc:spChg>
        <pc:spChg chg="add mod">
          <ac:chgData name="Stikker, Peter" userId="0eb723deb9125e85" providerId="OrgId" clId="{FF07B355-4D11-466D-801A-C19251BED65A}" dt="2019-07-22T14:38:18.693" v="122" actId="1076"/>
          <ac:spMkLst>
            <pc:docMk/>
            <pc:sldMk cId="4185796778" sldId="524"/>
            <ac:spMk id="23" creationId="{709A00F5-8D1D-4324-B699-A2D993F3D6A2}"/>
          </ac:spMkLst>
        </pc:spChg>
        <pc:spChg chg="add mod">
          <ac:chgData name="Stikker, Peter" userId="0eb723deb9125e85" providerId="OrgId" clId="{FF07B355-4D11-466D-801A-C19251BED65A}" dt="2019-07-22T14:38:28.426" v="125" actId="1076"/>
          <ac:spMkLst>
            <pc:docMk/>
            <pc:sldMk cId="4185796778" sldId="524"/>
            <ac:spMk id="24" creationId="{3BBFA4A0-A80A-4B6D-AC39-A4068C726874}"/>
          </ac:spMkLst>
        </pc:spChg>
        <pc:spChg chg="add mod">
          <ac:chgData name="Stikker, Peter" userId="0eb723deb9125e85" providerId="OrgId" clId="{FF07B355-4D11-466D-801A-C19251BED65A}" dt="2019-07-22T14:39:10.059" v="130" actId="1076"/>
          <ac:spMkLst>
            <pc:docMk/>
            <pc:sldMk cId="4185796778" sldId="524"/>
            <ac:spMk id="25" creationId="{6960ACA8-C24E-4D31-8113-4F28A23F62C8}"/>
          </ac:spMkLst>
        </pc:spChg>
        <pc:spChg chg="add mod">
          <ac:chgData name="Stikker, Peter" userId="0eb723deb9125e85" providerId="OrgId" clId="{FF07B355-4D11-466D-801A-C19251BED65A}" dt="2019-07-22T14:41:21.259" v="145"/>
          <ac:spMkLst>
            <pc:docMk/>
            <pc:sldMk cId="4185796778" sldId="524"/>
            <ac:spMk id="26" creationId="{3C40A38D-D3C2-48B2-A8C3-FD59454368B3}"/>
          </ac:spMkLst>
        </pc:spChg>
        <pc:spChg chg="add mod">
          <ac:chgData name="Stikker, Peter" userId="0eb723deb9125e85" providerId="OrgId" clId="{FF07B355-4D11-466D-801A-C19251BED65A}" dt="2019-07-22T14:40:18.676" v="137" actId="1076"/>
          <ac:spMkLst>
            <pc:docMk/>
            <pc:sldMk cId="4185796778" sldId="524"/>
            <ac:spMk id="27" creationId="{34641984-F3EA-4ACD-A730-CE5FA1B76887}"/>
          </ac:spMkLst>
        </pc:spChg>
        <pc:spChg chg="add mod">
          <ac:chgData name="Stikker, Peter" userId="0eb723deb9125e85" providerId="OrgId" clId="{FF07B355-4D11-466D-801A-C19251BED65A}" dt="2019-07-22T14:41:59.159" v="149" actId="1076"/>
          <ac:spMkLst>
            <pc:docMk/>
            <pc:sldMk cId="4185796778" sldId="524"/>
            <ac:spMk id="28" creationId="{EB0406E2-C744-41F6-B05A-E432BE9D0038}"/>
          </ac:spMkLst>
        </pc:spChg>
        <pc:spChg chg="add mod">
          <ac:chgData name="Stikker, Peter" userId="0eb723deb9125e85" providerId="OrgId" clId="{FF07B355-4D11-466D-801A-C19251BED65A}" dt="2019-07-22T14:42:15.141" v="151" actId="1076"/>
          <ac:spMkLst>
            <pc:docMk/>
            <pc:sldMk cId="4185796778" sldId="524"/>
            <ac:spMk id="29" creationId="{4CB936B1-B558-4E8C-B3DE-7FA8E29E0F4B}"/>
          </ac:spMkLst>
        </pc:spChg>
        <pc:spChg chg="add mod">
          <ac:chgData name="Stikker, Peter" userId="0eb723deb9125e85" providerId="OrgId" clId="{FF07B355-4D11-466D-801A-C19251BED65A}" dt="2019-07-22T14:42:44.326" v="157" actId="1076"/>
          <ac:spMkLst>
            <pc:docMk/>
            <pc:sldMk cId="4185796778" sldId="524"/>
            <ac:spMk id="30" creationId="{1B97CC3B-8206-487C-AB88-F55BCB653C2B}"/>
          </ac:spMkLst>
        </pc:spChg>
        <pc:spChg chg="add mod">
          <ac:chgData name="Stikker, Peter" userId="0eb723deb9125e85" providerId="OrgId" clId="{FF07B355-4D11-466D-801A-C19251BED65A}" dt="2019-07-22T14:43:11.693" v="161" actId="1076"/>
          <ac:spMkLst>
            <pc:docMk/>
            <pc:sldMk cId="4185796778" sldId="524"/>
            <ac:spMk id="31" creationId="{4528831C-6BC1-4225-925C-2D5952B91AE9}"/>
          </ac:spMkLst>
        </pc:spChg>
        <pc:spChg chg="add mod">
          <ac:chgData name="Stikker, Peter" userId="0eb723deb9125e85" providerId="OrgId" clId="{FF07B355-4D11-466D-801A-C19251BED65A}" dt="2019-07-22T14:43:18.143" v="164" actId="20577"/>
          <ac:spMkLst>
            <pc:docMk/>
            <pc:sldMk cId="4185796778" sldId="524"/>
            <ac:spMk id="32" creationId="{B3B32650-D1C9-4601-8205-989282DA2369}"/>
          </ac:spMkLst>
        </pc:spChg>
        <pc:spChg chg="add mod">
          <ac:chgData name="Stikker, Peter" userId="0eb723deb9125e85" providerId="OrgId" clId="{FF07B355-4D11-466D-801A-C19251BED65A}" dt="2019-07-22T14:44:03.743" v="170" actId="1076"/>
          <ac:spMkLst>
            <pc:docMk/>
            <pc:sldMk cId="4185796778" sldId="524"/>
            <ac:spMk id="33" creationId="{6AFE55B8-BB12-489E-8B2D-618791438245}"/>
          </ac:spMkLst>
        </pc:spChg>
        <pc:spChg chg="add mod">
          <ac:chgData name="Stikker, Peter" userId="0eb723deb9125e85" providerId="OrgId" clId="{FF07B355-4D11-466D-801A-C19251BED65A}" dt="2019-07-22T14:44:13.876" v="174" actId="6549"/>
          <ac:spMkLst>
            <pc:docMk/>
            <pc:sldMk cId="4185796778" sldId="524"/>
            <ac:spMk id="34" creationId="{758B1901-BD6A-48A8-83E6-3CEB01DDB9CB}"/>
          </ac:spMkLst>
        </pc:spChg>
        <pc:spChg chg="add mod">
          <ac:chgData name="Stikker, Peter" userId="0eb723deb9125e85" providerId="OrgId" clId="{FF07B355-4D11-466D-801A-C19251BED65A}" dt="2019-07-22T14:45:09.359" v="183" actId="1076"/>
          <ac:spMkLst>
            <pc:docMk/>
            <pc:sldMk cId="4185796778" sldId="524"/>
            <ac:spMk id="35" creationId="{DD486BE7-DA72-459C-9860-1B0AD3C3B3EE}"/>
          </ac:spMkLst>
        </pc:spChg>
        <pc:spChg chg="add mod">
          <ac:chgData name="Stikker, Peter" userId="0eb723deb9125e85" providerId="OrgId" clId="{FF07B355-4D11-466D-801A-C19251BED65A}" dt="2019-07-22T14:53:51.873" v="258" actId="20577"/>
          <ac:spMkLst>
            <pc:docMk/>
            <pc:sldMk cId="4185796778" sldId="524"/>
            <ac:spMk id="36" creationId="{83EC255B-4ECF-4BE9-9181-3E63CCDBB5C4}"/>
          </ac:spMkLst>
        </pc:spChg>
        <pc:spChg chg="add mod">
          <ac:chgData name="Stikker, Peter" userId="0eb723deb9125e85" providerId="OrgId" clId="{FF07B355-4D11-466D-801A-C19251BED65A}" dt="2019-07-22T14:45:44.426" v="189" actId="1076"/>
          <ac:spMkLst>
            <pc:docMk/>
            <pc:sldMk cId="4185796778" sldId="524"/>
            <ac:spMk id="37" creationId="{0E82CBAC-9656-4C36-835F-04A010FD0773}"/>
          </ac:spMkLst>
        </pc:spChg>
        <pc:spChg chg="add mod">
          <ac:chgData name="Stikker, Peter" userId="0eb723deb9125e85" providerId="OrgId" clId="{FF07B355-4D11-466D-801A-C19251BED65A}" dt="2019-07-22T14:46:10.759" v="196" actId="6549"/>
          <ac:spMkLst>
            <pc:docMk/>
            <pc:sldMk cId="4185796778" sldId="524"/>
            <ac:spMk id="38" creationId="{DBF3D2CC-5442-48D2-B390-A0040975E29C}"/>
          </ac:spMkLst>
        </pc:spChg>
        <pc:spChg chg="add mod">
          <ac:chgData name="Stikker, Peter" userId="0eb723deb9125e85" providerId="OrgId" clId="{FF07B355-4D11-466D-801A-C19251BED65A}" dt="2019-07-22T14:46:31.859" v="198" actId="1076"/>
          <ac:spMkLst>
            <pc:docMk/>
            <pc:sldMk cId="4185796778" sldId="524"/>
            <ac:spMk id="39" creationId="{6E420146-13F3-48F4-BCA6-D4D5D58CA981}"/>
          </ac:spMkLst>
        </pc:spChg>
        <pc:spChg chg="add mod">
          <ac:chgData name="Stikker, Peter" userId="0eb723deb9125e85" providerId="OrgId" clId="{FF07B355-4D11-466D-801A-C19251BED65A}" dt="2019-07-22T14:46:52.459" v="203" actId="1076"/>
          <ac:spMkLst>
            <pc:docMk/>
            <pc:sldMk cId="4185796778" sldId="524"/>
            <ac:spMk id="40" creationId="{2B17C0C9-0F7A-4EB2-A718-AC9D30B98375}"/>
          </ac:spMkLst>
        </pc:spChg>
        <pc:spChg chg="add mod">
          <ac:chgData name="Stikker, Peter" userId="0eb723deb9125e85" providerId="OrgId" clId="{FF07B355-4D11-466D-801A-C19251BED65A}" dt="2019-07-22T14:48:03.176" v="210" actId="1076"/>
          <ac:spMkLst>
            <pc:docMk/>
            <pc:sldMk cId="4185796778" sldId="524"/>
            <ac:spMk id="41" creationId="{AEAA060B-93DE-4356-8DDE-FAAA3C283684}"/>
          </ac:spMkLst>
        </pc:spChg>
        <pc:spChg chg="add mod">
          <ac:chgData name="Stikker, Peter" userId="0eb723deb9125e85" providerId="OrgId" clId="{FF07B355-4D11-466D-801A-C19251BED65A}" dt="2019-07-22T14:48:36.592" v="216" actId="1076"/>
          <ac:spMkLst>
            <pc:docMk/>
            <pc:sldMk cId="4185796778" sldId="524"/>
            <ac:spMk id="42" creationId="{21DDAFC0-A35B-421E-8946-68091F506C8C}"/>
          </ac:spMkLst>
        </pc:spChg>
        <pc:spChg chg="add mod">
          <ac:chgData name="Stikker, Peter" userId="0eb723deb9125e85" providerId="OrgId" clId="{FF07B355-4D11-466D-801A-C19251BED65A}" dt="2019-07-22T14:49:06.792" v="220" actId="1076"/>
          <ac:spMkLst>
            <pc:docMk/>
            <pc:sldMk cId="4185796778" sldId="524"/>
            <ac:spMk id="43" creationId="{C5593A86-36AA-4AF2-A8B2-FAABBAADC1F6}"/>
          </ac:spMkLst>
        </pc:spChg>
        <pc:spChg chg="add mod">
          <ac:chgData name="Stikker, Peter" userId="0eb723deb9125e85" providerId="OrgId" clId="{FF07B355-4D11-466D-801A-C19251BED65A}" dt="2019-07-22T14:49:09.243" v="221" actId="20577"/>
          <ac:spMkLst>
            <pc:docMk/>
            <pc:sldMk cId="4185796778" sldId="524"/>
            <ac:spMk id="44" creationId="{591F91C0-C787-4CFC-BF85-F6F4BFF4E9B6}"/>
          </ac:spMkLst>
        </pc:spChg>
        <pc:spChg chg="add mod">
          <ac:chgData name="Stikker, Peter" userId="0eb723deb9125e85" providerId="OrgId" clId="{FF07B355-4D11-466D-801A-C19251BED65A}" dt="2019-07-22T14:49:38.193" v="226" actId="1076"/>
          <ac:spMkLst>
            <pc:docMk/>
            <pc:sldMk cId="4185796778" sldId="524"/>
            <ac:spMk id="45" creationId="{2E808D11-D09D-4038-88C9-0AAF834B2937}"/>
          </ac:spMkLst>
        </pc:spChg>
        <pc:spChg chg="add mod">
          <ac:chgData name="Stikker, Peter" userId="0eb723deb9125e85" providerId="OrgId" clId="{FF07B355-4D11-466D-801A-C19251BED65A}" dt="2019-07-22T14:53:44.157" v="250" actId="20577"/>
          <ac:spMkLst>
            <pc:docMk/>
            <pc:sldMk cId="4185796778" sldId="524"/>
            <ac:spMk id="46" creationId="{116D1A44-DDFE-4D35-8506-A286B6D3332E}"/>
          </ac:spMkLst>
        </pc:spChg>
        <pc:spChg chg="add mod">
          <ac:chgData name="Stikker, Peter" userId="0eb723deb9125e85" providerId="OrgId" clId="{FF07B355-4D11-466D-801A-C19251BED65A}" dt="2019-07-22T14:50:40.976" v="233" actId="1076"/>
          <ac:spMkLst>
            <pc:docMk/>
            <pc:sldMk cId="4185796778" sldId="524"/>
            <ac:spMk id="47" creationId="{F7762CD1-81FF-46A6-9A07-00DB467251C6}"/>
          </ac:spMkLst>
        </pc:spChg>
        <pc:spChg chg="add mod">
          <ac:chgData name="Stikker, Peter" userId="0eb723deb9125e85" providerId="OrgId" clId="{FF07B355-4D11-466D-801A-C19251BED65A}" dt="2019-07-22T14:50:40.976" v="233" actId="1076"/>
          <ac:spMkLst>
            <pc:docMk/>
            <pc:sldMk cId="4185796778" sldId="524"/>
            <ac:spMk id="48" creationId="{4A5674F6-EE4A-4D38-B529-2D61587DF8AA}"/>
          </ac:spMkLst>
        </pc:spChg>
        <pc:spChg chg="add mod">
          <ac:chgData name="Stikker, Peter" userId="0eb723deb9125e85" providerId="OrgId" clId="{FF07B355-4D11-466D-801A-C19251BED65A}" dt="2019-07-22T14:51:28.726" v="238" actId="1076"/>
          <ac:spMkLst>
            <pc:docMk/>
            <pc:sldMk cId="4185796778" sldId="524"/>
            <ac:spMk id="49" creationId="{55D96475-0772-43B3-BDD2-C27D3A1F2EB8}"/>
          </ac:spMkLst>
        </pc:spChg>
        <pc:spChg chg="add mod">
          <ac:chgData name="Stikker, Peter" userId="0eb723deb9125e85" providerId="OrgId" clId="{FF07B355-4D11-466D-801A-C19251BED65A}" dt="2019-07-22T14:51:34.226" v="241" actId="20577"/>
          <ac:spMkLst>
            <pc:docMk/>
            <pc:sldMk cId="4185796778" sldId="524"/>
            <ac:spMk id="50" creationId="{A58AE08E-8278-44B5-B645-57C8D4D3AA93}"/>
          </ac:spMkLst>
        </pc:spChg>
      </pc:sldChg>
      <pc:sldChg chg="addSp modSp add modAnim">
        <pc:chgData name="Stikker, Peter" userId="0eb723deb9125e85" providerId="OrgId" clId="{FF07B355-4D11-466D-801A-C19251BED65A}" dt="2019-07-22T15:01:04.767" v="364" actId="403"/>
        <pc:sldMkLst>
          <pc:docMk/>
          <pc:sldMk cId="3370650154" sldId="525"/>
        </pc:sldMkLst>
        <pc:spChg chg="mod">
          <ac:chgData name="Stikker, Peter" userId="0eb723deb9125e85" providerId="OrgId" clId="{FF07B355-4D11-466D-801A-C19251BED65A}" dt="2019-07-22T14:54:16.439" v="267" actId="20577"/>
          <ac:spMkLst>
            <pc:docMk/>
            <pc:sldMk cId="3370650154" sldId="525"/>
            <ac:spMk id="2" creationId="{A6252829-6749-4BE4-8562-7B45495C35AB}"/>
          </ac:spMkLst>
        </pc:spChg>
        <pc:spChg chg="mod">
          <ac:chgData name="Stikker, Peter" userId="0eb723deb9125e85" providerId="OrgId" clId="{FF07B355-4D11-466D-801A-C19251BED65A}" dt="2019-07-22T14:56:52.567" v="338" actId="6549"/>
          <ac:spMkLst>
            <pc:docMk/>
            <pc:sldMk cId="3370650154" sldId="525"/>
            <ac:spMk id="3" creationId="{76B2934F-9E85-430F-82CA-0957809D284D}"/>
          </ac:spMkLst>
        </pc:spChg>
        <pc:spChg chg="add mod">
          <ac:chgData name="Stikker, Peter" userId="0eb723deb9125e85" providerId="OrgId" clId="{FF07B355-4D11-466D-801A-C19251BED65A}" dt="2019-07-22T15:00:53.434" v="360" actId="1076"/>
          <ac:spMkLst>
            <pc:docMk/>
            <pc:sldMk cId="3370650154" sldId="525"/>
            <ac:spMk id="5" creationId="{B6EF29D7-5364-4727-97CD-A91D5AA1A67E}"/>
          </ac:spMkLst>
        </pc:spChg>
        <pc:spChg chg="add mod">
          <ac:chgData name="Stikker, Peter" userId="0eb723deb9125e85" providerId="OrgId" clId="{FF07B355-4D11-466D-801A-C19251BED65A}" dt="2019-07-22T15:00:47.117" v="359" actId="207"/>
          <ac:spMkLst>
            <pc:docMk/>
            <pc:sldMk cId="3370650154" sldId="525"/>
            <ac:spMk id="6" creationId="{6129D350-0832-410C-9420-0420AABB8F3D}"/>
          </ac:spMkLst>
        </pc:spChg>
        <pc:spChg chg="add mod">
          <ac:chgData name="Stikker, Peter" userId="0eb723deb9125e85" providerId="OrgId" clId="{FF07B355-4D11-466D-801A-C19251BED65A}" dt="2019-07-22T15:01:04.767" v="364" actId="403"/>
          <ac:spMkLst>
            <pc:docMk/>
            <pc:sldMk cId="3370650154" sldId="525"/>
            <ac:spMk id="7" creationId="{D3066A91-66C9-43EF-AD7B-84D4430CFBD0}"/>
          </ac:spMkLst>
        </pc:spChg>
        <pc:spChg chg="add mod">
          <ac:chgData name="Stikker, Peter" userId="0eb723deb9125e85" providerId="OrgId" clId="{FF07B355-4D11-466D-801A-C19251BED65A}" dt="2019-07-22T15:00:58.150" v="361" actId="1076"/>
          <ac:spMkLst>
            <pc:docMk/>
            <pc:sldMk cId="3370650154" sldId="525"/>
            <ac:spMk id="8" creationId="{EEEA0587-E1BE-48DA-AB44-E0EBE82D112C}"/>
          </ac:spMkLst>
        </pc:spChg>
      </pc:sldChg>
      <pc:sldChg chg="modSp add">
        <pc:chgData name="Stikker, Peter" userId="0eb723deb9125e85" providerId="OrgId" clId="{FF07B355-4D11-466D-801A-C19251BED65A}" dt="2019-07-22T15:01:31.550" v="387" actId="20577"/>
        <pc:sldMkLst>
          <pc:docMk/>
          <pc:sldMk cId="3315001747" sldId="526"/>
        </pc:sldMkLst>
        <pc:spChg chg="mod">
          <ac:chgData name="Stikker, Peter" userId="0eb723deb9125e85" providerId="OrgId" clId="{FF07B355-4D11-466D-801A-C19251BED65A}" dt="2019-07-22T15:01:31.550" v="387" actId="20577"/>
          <ac:spMkLst>
            <pc:docMk/>
            <pc:sldMk cId="3315001747" sldId="526"/>
            <ac:spMk id="5" creationId="{0F681A06-F5D4-4B92-AFE0-7648D95F3FD0}"/>
          </ac:spMkLst>
        </pc:spChg>
      </pc:sldChg>
      <pc:sldChg chg="addSp delSp modSp add delAnim modAnim">
        <pc:chgData name="Stikker, Peter" userId="0eb723deb9125e85" providerId="OrgId" clId="{FF07B355-4D11-466D-801A-C19251BED65A}" dt="2019-07-22T15:22:00.661" v="638"/>
        <pc:sldMkLst>
          <pc:docMk/>
          <pc:sldMk cId="3810379549" sldId="527"/>
        </pc:sldMkLst>
        <pc:spChg chg="del">
          <ac:chgData name="Stikker, Peter" userId="0eb723deb9125e85" providerId="OrgId" clId="{FF07B355-4D11-466D-801A-C19251BED65A}" dt="2019-07-22T15:01:54.100" v="389"/>
          <ac:spMkLst>
            <pc:docMk/>
            <pc:sldMk cId="3810379549" sldId="527"/>
            <ac:spMk id="3" creationId="{560091F7-CF1C-4B2C-A375-F1561693886C}"/>
          </ac:spMkLst>
        </pc:spChg>
        <pc:spChg chg="del">
          <ac:chgData name="Stikker, Peter" userId="0eb723deb9125e85" providerId="OrgId" clId="{FF07B355-4D11-466D-801A-C19251BED65A}" dt="2019-07-22T15:01:54.100" v="389"/>
          <ac:spMkLst>
            <pc:docMk/>
            <pc:sldMk cId="3810379549" sldId="527"/>
            <ac:spMk id="4" creationId="{2B9FF61C-2D10-4135-9F97-DE3E27E75DAE}"/>
          </ac:spMkLst>
        </pc:spChg>
        <pc:spChg chg="add mod">
          <ac:chgData name="Stikker, Peter" userId="0eb723deb9125e85" providerId="OrgId" clId="{FF07B355-4D11-466D-801A-C19251BED65A}" dt="2019-07-22T15:09:30.732" v="512" actId="20577"/>
          <ac:spMkLst>
            <pc:docMk/>
            <pc:sldMk cId="3810379549" sldId="527"/>
            <ac:spMk id="5" creationId="{014B0FC1-7A01-4496-8274-0E3F5C97EED7}"/>
          </ac:spMkLst>
        </pc:spChg>
        <pc:spChg chg="add del mod">
          <ac:chgData name="Stikker, Peter" userId="0eb723deb9125e85" providerId="OrgId" clId="{FF07B355-4D11-466D-801A-C19251BED65A}" dt="2019-07-22T15:02:10.317" v="390" actId="478"/>
          <ac:spMkLst>
            <pc:docMk/>
            <pc:sldMk cId="3810379549" sldId="527"/>
            <ac:spMk id="6" creationId="{FB0F4DBC-4980-45FC-824E-DB5FA0C9F3DB}"/>
          </ac:spMkLst>
        </pc:spChg>
        <pc:spChg chg="add mod">
          <ac:chgData name="Stikker, Peter" userId="0eb723deb9125e85" providerId="OrgId" clId="{FF07B355-4D11-466D-801A-C19251BED65A}" dt="2019-07-22T15:10:15.833" v="517" actId="1076"/>
          <ac:spMkLst>
            <pc:docMk/>
            <pc:sldMk cId="3810379549" sldId="527"/>
            <ac:spMk id="7" creationId="{A103FA51-60F7-4E38-A899-BAFFA15541B1}"/>
          </ac:spMkLst>
        </pc:spChg>
        <pc:spChg chg="add mod">
          <ac:chgData name="Stikker, Peter" userId="0eb723deb9125e85" providerId="OrgId" clId="{FF07B355-4D11-466D-801A-C19251BED65A}" dt="2019-07-22T15:10:15.833" v="517" actId="1076"/>
          <ac:spMkLst>
            <pc:docMk/>
            <pc:sldMk cId="3810379549" sldId="527"/>
            <ac:spMk id="8" creationId="{2506B840-C6DE-4CAC-9BAE-199E7FC2C030}"/>
          </ac:spMkLst>
        </pc:spChg>
        <pc:spChg chg="add mod">
          <ac:chgData name="Stikker, Peter" userId="0eb723deb9125e85" providerId="OrgId" clId="{FF07B355-4D11-466D-801A-C19251BED65A}" dt="2019-07-22T15:07:40.351" v="470" actId="1076"/>
          <ac:spMkLst>
            <pc:docMk/>
            <pc:sldMk cId="3810379549" sldId="527"/>
            <ac:spMk id="9" creationId="{1D2C1AED-EBF9-4411-89B6-4515048E809E}"/>
          </ac:spMkLst>
        </pc:spChg>
        <pc:spChg chg="add mod">
          <ac:chgData name="Stikker, Peter" userId="0eb723deb9125e85" providerId="OrgId" clId="{FF07B355-4D11-466D-801A-C19251BED65A}" dt="2019-07-22T15:12:43.513" v="538" actId="1076"/>
          <ac:spMkLst>
            <pc:docMk/>
            <pc:sldMk cId="3810379549" sldId="527"/>
            <ac:spMk id="10" creationId="{B1885D21-79D3-481D-81BF-9CE6F3007F0F}"/>
          </ac:spMkLst>
        </pc:spChg>
        <pc:spChg chg="add mod">
          <ac:chgData name="Stikker, Peter" userId="0eb723deb9125e85" providerId="OrgId" clId="{FF07B355-4D11-466D-801A-C19251BED65A}" dt="2019-07-22T15:12:43.513" v="538" actId="1076"/>
          <ac:spMkLst>
            <pc:docMk/>
            <pc:sldMk cId="3810379549" sldId="527"/>
            <ac:spMk id="11" creationId="{A1A21C4E-EBA2-426E-BB44-FAA466E0B6F6}"/>
          </ac:spMkLst>
        </pc:spChg>
        <pc:spChg chg="add mod">
          <ac:chgData name="Stikker, Peter" userId="0eb723deb9125e85" providerId="OrgId" clId="{FF07B355-4D11-466D-801A-C19251BED65A}" dt="2019-07-22T15:12:43.513" v="538" actId="1076"/>
          <ac:spMkLst>
            <pc:docMk/>
            <pc:sldMk cId="3810379549" sldId="527"/>
            <ac:spMk id="12" creationId="{07DBAC73-C7D2-49A8-9629-2D2829E77814}"/>
          </ac:spMkLst>
        </pc:spChg>
        <pc:spChg chg="add mod">
          <ac:chgData name="Stikker, Peter" userId="0eb723deb9125e85" providerId="OrgId" clId="{FF07B355-4D11-466D-801A-C19251BED65A}" dt="2019-07-22T15:10:15.833" v="517" actId="1076"/>
          <ac:spMkLst>
            <pc:docMk/>
            <pc:sldMk cId="3810379549" sldId="527"/>
            <ac:spMk id="13" creationId="{E10D745F-8D48-400A-B788-E3E3270947D9}"/>
          </ac:spMkLst>
        </pc:spChg>
        <pc:spChg chg="add mod">
          <ac:chgData name="Stikker, Peter" userId="0eb723deb9125e85" providerId="OrgId" clId="{FF07B355-4D11-466D-801A-C19251BED65A}" dt="2019-07-22T15:14:41.647" v="551" actId="1076"/>
          <ac:spMkLst>
            <pc:docMk/>
            <pc:sldMk cId="3810379549" sldId="527"/>
            <ac:spMk id="14" creationId="{64369EC5-4BA4-45FA-ACEE-46869519BD27}"/>
          </ac:spMkLst>
        </pc:spChg>
        <pc:spChg chg="add mod">
          <ac:chgData name="Stikker, Peter" userId="0eb723deb9125e85" providerId="OrgId" clId="{FF07B355-4D11-466D-801A-C19251BED65A}" dt="2019-07-22T15:14:41.647" v="551" actId="1076"/>
          <ac:spMkLst>
            <pc:docMk/>
            <pc:sldMk cId="3810379549" sldId="527"/>
            <ac:spMk id="15" creationId="{4B2BA998-A0BA-4FF5-AF61-A072A79C9C8D}"/>
          </ac:spMkLst>
        </pc:spChg>
        <pc:spChg chg="add mod">
          <ac:chgData name="Stikker, Peter" userId="0eb723deb9125e85" providerId="OrgId" clId="{FF07B355-4D11-466D-801A-C19251BED65A}" dt="2019-07-22T15:14:33.447" v="550" actId="1076"/>
          <ac:spMkLst>
            <pc:docMk/>
            <pc:sldMk cId="3810379549" sldId="527"/>
            <ac:spMk id="16" creationId="{EB7FFB2A-2E4A-46BF-A2F0-380652824D60}"/>
          </ac:spMkLst>
        </pc:spChg>
        <pc:spChg chg="add mod">
          <ac:chgData name="Stikker, Peter" userId="0eb723deb9125e85" providerId="OrgId" clId="{FF07B355-4D11-466D-801A-C19251BED65A}" dt="2019-07-22T15:14:33.447" v="550" actId="1076"/>
          <ac:spMkLst>
            <pc:docMk/>
            <pc:sldMk cId="3810379549" sldId="527"/>
            <ac:spMk id="17" creationId="{5D1EC780-BA84-43C7-A056-9824D558A8DF}"/>
          </ac:spMkLst>
        </pc:spChg>
        <pc:spChg chg="add mod">
          <ac:chgData name="Stikker, Peter" userId="0eb723deb9125e85" providerId="OrgId" clId="{FF07B355-4D11-466D-801A-C19251BED65A}" dt="2019-07-22T15:11:23.849" v="526" actId="1076"/>
          <ac:spMkLst>
            <pc:docMk/>
            <pc:sldMk cId="3810379549" sldId="527"/>
            <ac:spMk id="19" creationId="{E5AADF02-15EA-40D1-A1D1-04C8A016225B}"/>
          </ac:spMkLst>
        </pc:spChg>
        <pc:spChg chg="add mod">
          <ac:chgData name="Stikker, Peter" userId="0eb723deb9125e85" providerId="OrgId" clId="{FF07B355-4D11-466D-801A-C19251BED65A}" dt="2019-07-22T15:12:22.064" v="535" actId="1076"/>
          <ac:spMkLst>
            <pc:docMk/>
            <pc:sldMk cId="3810379549" sldId="527"/>
            <ac:spMk id="20" creationId="{FA28E4FA-12E5-42B6-B1E6-26FB739CB788}"/>
          </ac:spMkLst>
        </pc:spChg>
        <pc:spChg chg="add mod">
          <ac:chgData name="Stikker, Peter" userId="0eb723deb9125e85" providerId="OrgId" clId="{FF07B355-4D11-466D-801A-C19251BED65A}" dt="2019-07-22T15:13:21.447" v="542" actId="1076"/>
          <ac:spMkLst>
            <pc:docMk/>
            <pc:sldMk cId="3810379549" sldId="527"/>
            <ac:spMk id="22" creationId="{A141DDAA-BBB1-4915-8D21-346455B58737}"/>
          </ac:spMkLst>
        </pc:spChg>
        <pc:spChg chg="add mod">
          <ac:chgData name="Stikker, Peter" userId="0eb723deb9125e85" providerId="OrgId" clId="{FF07B355-4D11-466D-801A-C19251BED65A}" dt="2019-07-22T15:15:02.563" v="556" actId="14100"/>
          <ac:spMkLst>
            <pc:docMk/>
            <pc:sldMk cId="3810379549" sldId="527"/>
            <ac:spMk id="24" creationId="{A33FB40C-5760-4833-B8F5-2FC8235D080A}"/>
          </ac:spMkLst>
        </pc:spChg>
        <pc:spChg chg="add mod">
          <ac:chgData name="Stikker, Peter" userId="0eb723deb9125e85" providerId="OrgId" clId="{FF07B355-4D11-466D-801A-C19251BED65A}" dt="2019-07-22T15:16:41.179" v="563" actId="1076"/>
          <ac:spMkLst>
            <pc:docMk/>
            <pc:sldMk cId="3810379549" sldId="527"/>
            <ac:spMk id="26" creationId="{C70B62DF-BB67-4445-853C-DCF2C5831223}"/>
          </ac:spMkLst>
        </pc:spChg>
        <pc:spChg chg="add mod">
          <ac:chgData name="Stikker, Peter" userId="0eb723deb9125e85" providerId="OrgId" clId="{FF07B355-4D11-466D-801A-C19251BED65A}" dt="2019-07-22T15:17:36.062" v="601" actId="1076"/>
          <ac:spMkLst>
            <pc:docMk/>
            <pc:sldMk cId="3810379549" sldId="527"/>
            <ac:spMk id="27" creationId="{0DEACEC7-5DBF-438E-9312-29A2F7FF494A}"/>
          </ac:spMkLst>
        </pc:spChg>
        <pc:spChg chg="add del mod">
          <ac:chgData name="Stikker, Peter" userId="0eb723deb9125e85" providerId="OrgId" clId="{FF07B355-4D11-466D-801A-C19251BED65A}" dt="2019-07-22T15:19:06.512" v="609" actId="478"/>
          <ac:spMkLst>
            <pc:docMk/>
            <pc:sldMk cId="3810379549" sldId="527"/>
            <ac:spMk id="28" creationId="{0F019015-AAB8-4E13-8FBD-1BBC2BF04E1F}"/>
          </ac:spMkLst>
        </pc:spChg>
        <pc:spChg chg="add mod">
          <ac:chgData name="Stikker, Peter" userId="0eb723deb9125e85" providerId="OrgId" clId="{FF07B355-4D11-466D-801A-C19251BED65A}" dt="2019-07-22T15:19:15.112" v="612" actId="14100"/>
          <ac:spMkLst>
            <pc:docMk/>
            <pc:sldMk cId="3810379549" sldId="527"/>
            <ac:spMk id="29" creationId="{6F0F760C-FDE8-46B0-A9F2-D4E1FD9FAF81}"/>
          </ac:spMkLst>
        </pc:spChg>
        <pc:spChg chg="add mod">
          <ac:chgData name="Stikker, Peter" userId="0eb723deb9125e85" providerId="OrgId" clId="{FF07B355-4D11-466D-801A-C19251BED65A}" dt="2019-07-22T15:19:25.845" v="616" actId="1076"/>
          <ac:spMkLst>
            <pc:docMk/>
            <pc:sldMk cId="3810379549" sldId="527"/>
            <ac:spMk id="30" creationId="{51144C33-9712-4CC2-940A-D1AA56BBC439}"/>
          </ac:spMkLst>
        </pc:spChg>
        <pc:spChg chg="add mod">
          <ac:chgData name="Stikker, Peter" userId="0eb723deb9125e85" providerId="OrgId" clId="{FF07B355-4D11-466D-801A-C19251BED65A}" dt="2019-07-22T15:20:16.477" v="624" actId="14100"/>
          <ac:spMkLst>
            <pc:docMk/>
            <pc:sldMk cId="3810379549" sldId="527"/>
            <ac:spMk id="31" creationId="{FD80FE42-8B8A-4B73-9396-8CCD86371380}"/>
          </ac:spMkLst>
        </pc:spChg>
        <pc:spChg chg="add mod">
          <ac:chgData name="Stikker, Peter" userId="0eb723deb9125e85" providerId="OrgId" clId="{FF07B355-4D11-466D-801A-C19251BED65A}" dt="2019-07-22T15:20:27.911" v="627" actId="1076"/>
          <ac:spMkLst>
            <pc:docMk/>
            <pc:sldMk cId="3810379549" sldId="527"/>
            <ac:spMk id="32" creationId="{28522519-14FB-41A7-B887-7C469DB1CF46}"/>
          </ac:spMkLst>
        </pc:spChg>
        <pc:spChg chg="add del mod">
          <ac:chgData name="Stikker, Peter" userId="0eb723deb9125e85" providerId="OrgId" clId="{FF07B355-4D11-466D-801A-C19251BED65A}" dt="2019-07-22T15:21:28.261" v="632" actId="11529"/>
          <ac:spMkLst>
            <pc:docMk/>
            <pc:sldMk cId="3810379549" sldId="527"/>
            <ac:spMk id="33" creationId="{C573D4EF-4056-4EC4-B526-7EACE166F87E}"/>
          </ac:spMkLst>
        </pc:spChg>
        <pc:spChg chg="add mod">
          <ac:chgData name="Stikker, Peter" userId="0eb723deb9125e85" providerId="OrgId" clId="{FF07B355-4D11-466D-801A-C19251BED65A}" dt="2019-07-22T15:21:56.761" v="637" actId="1582"/>
          <ac:spMkLst>
            <pc:docMk/>
            <pc:sldMk cId="3810379549" sldId="527"/>
            <ac:spMk id="34" creationId="{4ECCE46D-01E7-4262-8B06-FEC43EACAC9C}"/>
          </ac:spMkLst>
        </pc:spChg>
        <pc:graphicFrameChg chg="add mod modGraphic">
          <ac:chgData name="Stikker, Peter" userId="0eb723deb9125e85" providerId="OrgId" clId="{FF07B355-4D11-466D-801A-C19251BED65A}" dt="2019-07-22T15:11:28.082" v="527" actId="1076"/>
          <ac:graphicFrameMkLst>
            <pc:docMk/>
            <pc:sldMk cId="3810379549" sldId="527"/>
            <ac:graphicFrameMk id="18" creationId="{0458CF57-6CBC-4B71-B0A1-FA8697DB5918}"/>
          </ac:graphicFrameMkLst>
        </pc:graphicFrameChg>
        <pc:graphicFrameChg chg="add mod">
          <ac:chgData name="Stikker, Peter" userId="0eb723deb9125e85" providerId="OrgId" clId="{FF07B355-4D11-466D-801A-C19251BED65A}" dt="2019-07-22T15:13:24.697" v="543" actId="1076"/>
          <ac:graphicFrameMkLst>
            <pc:docMk/>
            <pc:sldMk cId="3810379549" sldId="527"/>
            <ac:graphicFrameMk id="21" creationId="{8AAADF19-EF6E-401B-A07B-336077081C42}"/>
          </ac:graphicFrameMkLst>
        </pc:graphicFrameChg>
        <pc:graphicFrameChg chg="add mod modGraphic">
          <ac:chgData name="Stikker, Peter" userId="0eb723deb9125e85" providerId="OrgId" clId="{FF07B355-4D11-466D-801A-C19251BED65A}" dt="2019-07-22T15:16:32.763" v="561" actId="207"/>
          <ac:graphicFrameMkLst>
            <pc:docMk/>
            <pc:sldMk cId="3810379549" sldId="527"/>
            <ac:graphicFrameMk id="23" creationId="{43BB3549-BE7C-4E12-99D4-8D8F8967FE10}"/>
          </ac:graphicFrameMkLst>
        </pc:graphicFrameChg>
        <pc:graphicFrameChg chg="add mod modGraphic">
          <ac:chgData name="Stikker, Peter" userId="0eb723deb9125e85" providerId="OrgId" clId="{FF07B355-4D11-466D-801A-C19251BED65A}" dt="2019-07-22T15:17:01.145" v="595" actId="20577"/>
          <ac:graphicFrameMkLst>
            <pc:docMk/>
            <pc:sldMk cId="3810379549" sldId="527"/>
            <ac:graphicFrameMk id="25" creationId="{32B11D88-3778-4ED7-8E77-2134B71CD84E}"/>
          </ac:graphicFrameMkLst>
        </pc:graphicFrameChg>
      </pc:sldChg>
      <pc:sldChg chg="addSp delSp modSp add delAnim modAnim">
        <pc:chgData name="Stikker, Peter" userId="0eb723deb9125e85" providerId="OrgId" clId="{FF07B355-4D11-466D-801A-C19251BED65A}" dt="2019-07-23T09:34:36.646" v="3470"/>
        <pc:sldMkLst>
          <pc:docMk/>
          <pc:sldMk cId="954478972" sldId="528"/>
        </pc:sldMkLst>
        <pc:spChg chg="mod">
          <ac:chgData name="Stikker, Peter" userId="0eb723deb9125e85" providerId="OrgId" clId="{FF07B355-4D11-466D-801A-C19251BED65A}" dt="2019-07-22T15:23:13.194" v="679" actId="20577"/>
          <ac:spMkLst>
            <pc:docMk/>
            <pc:sldMk cId="954478972" sldId="528"/>
            <ac:spMk id="3" creationId="{54795898-74E0-48F3-AC78-1C4B4A7D7E11}"/>
          </ac:spMkLst>
        </pc:spChg>
        <pc:spChg chg="del">
          <ac:chgData name="Stikker, Peter" userId="0eb723deb9125e85" providerId="OrgId" clId="{FF07B355-4D11-466D-801A-C19251BED65A}" dt="2019-07-22T15:23:16.761" v="680" actId="478"/>
          <ac:spMkLst>
            <pc:docMk/>
            <pc:sldMk cId="954478972" sldId="528"/>
            <ac:spMk id="4" creationId="{41F56263-FC0E-49E9-B52D-62ABF57F3E65}"/>
          </ac:spMkLst>
        </pc:spChg>
        <pc:spChg chg="add mod">
          <ac:chgData name="Stikker, Peter" userId="0eb723deb9125e85" providerId="OrgId" clId="{FF07B355-4D11-466D-801A-C19251BED65A}" dt="2019-07-22T15:23:35.994" v="687" actId="1076"/>
          <ac:spMkLst>
            <pc:docMk/>
            <pc:sldMk cId="954478972" sldId="528"/>
            <ac:spMk id="5" creationId="{4C8D0167-9B76-4AED-9A90-455AA797DCCD}"/>
          </ac:spMkLst>
        </pc:spChg>
        <pc:spChg chg="add mod">
          <ac:chgData name="Stikker, Peter" userId="0eb723deb9125e85" providerId="OrgId" clId="{FF07B355-4D11-466D-801A-C19251BED65A}" dt="2019-07-22T15:24:09.278" v="694" actId="1076"/>
          <ac:spMkLst>
            <pc:docMk/>
            <pc:sldMk cId="954478972" sldId="528"/>
            <ac:spMk id="6" creationId="{FD44867C-7CA8-4083-88C0-DF1A70EE49D0}"/>
          </ac:spMkLst>
        </pc:spChg>
        <pc:spChg chg="add del mod">
          <ac:chgData name="Stikker, Peter" userId="0eb723deb9125e85" providerId="OrgId" clId="{FF07B355-4D11-466D-801A-C19251BED65A}" dt="2019-07-22T15:24:11.328" v="695" actId="478"/>
          <ac:spMkLst>
            <pc:docMk/>
            <pc:sldMk cId="954478972" sldId="528"/>
            <ac:spMk id="7" creationId="{AFB69B96-15DE-499D-986F-DE5171BFF5E6}"/>
          </ac:spMkLst>
        </pc:spChg>
        <pc:spChg chg="add mod">
          <ac:chgData name="Stikker, Peter" userId="0eb723deb9125e85" providerId="OrgId" clId="{FF07B355-4D11-466D-801A-C19251BED65A}" dt="2019-07-22T15:24:37.444" v="699" actId="14100"/>
          <ac:spMkLst>
            <pc:docMk/>
            <pc:sldMk cId="954478972" sldId="528"/>
            <ac:spMk id="8" creationId="{B27EBA9E-546F-475E-AD41-B1D9A091362B}"/>
          </ac:spMkLst>
        </pc:spChg>
        <pc:spChg chg="add mod">
          <ac:chgData name="Stikker, Peter" userId="0eb723deb9125e85" providerId="OrgId" clId="{FF07B355-4D11-466D-801A-C19251BED65A}" dt="2019-07-22T15:24:48.011" v="702" actId="14100"/>
          <ac:spMkLst>
            <pc:docMk/>
            <pc:sldMk cId="954478972" sldId="528"/>
            <ac:spMk id="9" creationId="{30E5EA95-42F1-49BB-86DC-D28777F827F4}"/>
          </ac:spMkLst>
        </pc:spChg>
        <pc:spChg chg="add mod">
          <ac:chgData name="Stikker, Peter" userId="0eb723deb9125e85" providerId="OrgId" clId="{FF07B355-4D11-466D-801A-C19251BED65A}" dt="2019-07-22T15:25:07.794" v="706" actId="1076"/>
          <ac:spMkLst>
            <pc:docMk/>
            <pc:sldMk cId="954478972" sldId="528"/>
            <ac:spMk id="10" creationId="{CD4E44AA-EDDB-4C8D-9BB7-9A9C4B2664E4}"/>
          </ac:spMkLst>
        </pc:spChg>
        <pc:spChg chg="add mod">
          <ac:chgData name="Stikker, Peter" userId="0eb723deb9125e85" providerId="OrgId" clId="{FF07B355-4D11-466D-801A-C19251BED65A}" dt="2019-07-22T15:27:26.194" v="727" actId="1076"/>
          <ac:spMkLst>
            <pc:docMk/>
            <pc:sldMk cId="954478972" sldId="528"/>
            <ac:spMk id="11" creationId="{CDCDA6F8-89A1-4AFE-8449-E077480E4F5A}"/>
          </ac:spMkLst>
        </pc:spChg>
        <pc:spChg chg="add mod">
          <ac:chgData name="Stikker, Peter" userId="0eb723deb9125e85" providerId="OrgId" clId="{FF07B355-4D11-466D-801A-C19251BED65A}" dt="2019-07-22T15:27:35.527" v="730" actId="113"/>
          <ac:spMkLst>
            <pc:docMk/>
            <pc:sldMk cId="954478972" sldId="528"/>
            <ac:spMk id="12" creationId="{9E8250F0-330C-48B3-96B3-5260D47C394A}"/>
          </ac:spMkLst>
        </pc:spChg>
        <pc:spChg chg="add mod">
          <ac:chgData name="Stikker, Peter" userId="0eb723deb9125e85" providerId="OrgId" clId="{FF07B355-4D11-466D-801A-C19251BED65A}" dt="2019-07-22T15:27:54.527" v="737" actId="1076"/>
          <ac:spMkLst>
            <pc:docMk/>
            <pc:sldMk cId="954478972" sldId="528"/>
            <ac:spMk id="13" creationId="{92C613D5-5266-438B-A953-AC9D0D2E7338}"/>
          </ac:spMkLst>
        </pc:spChg>
        <pc:spChg chg="add mod">
          <ac:chgData name="Stikker, Peter" userId="0eb723deb9125e85" providerId="OrgId" clId="{FF07B355-4D11-466D-801A-C19251BED65A}" dt="2019-07-22T15:28:28.794" v="757" actId="1076"/>
          <ac:spMkLst>
            <pc:docMk/>
            <pc:sldMk cId="954478972" sldId="528"/>
            <ac:spMk id="14" creationId="{E89C4BF9-38E6-494C-AF60-617B50941B4D}"/>
          </ac:spMkLst>
        </pc:spChg>
        <pc:spChg chg="add mod">
          <ac:chgData name="Stikker, Peter" userId="0eb723deb9125e85" providerId="OrgId" clId="{FF07B355-4D11-466D-801A-C19251BED65A}" dt="2019-07-22T15:28:46.177" v="759" actId="1076"/>
          <ac:spMkLst>
            <pc:docMk/>
            <pc:sldMk cId="954478972" sldId="528"/>
            <ac:spMk id="15" creationId="{7B9BC630-4D85-48C8-ABFC-9DEC3669A8BD}"/>
          </ac:spMkLst>
        </pc:spChg>
        <pc:spChg chg="add mod">
          <ac:chgData name="Stikker, Peter" userId="0eb723deb9125e85" providerId="OrgId" clId="{FF07B355-4D11-466D-801A-C19251BED65A}" dt="2019-07-22T15:29:08.693" v="801" actId="1076"/>
          <ac:spMkLst>
            <pc:docMk/>
            <pc:sldMk cId="954478972" sldId="528"/>
            <ac:spMk id="16" creationId="{131F5D75-0AF6-4265-8660-66DEA0B55CB4}"/>
          </ac:spMkLst>
        </pc:spChg>
        <pc:spChg chg="add mod">
          <ac:chgData name="Stikker, Peter" userId="0eb723deb9125e85" providerId="OrgId" clId="{FF07B355-4D11-466D-801A-C19251BED65A}" dt="2019-07-22T15:35:42.808" v="877" actId="1076"/>
          <ac:spMkLst>
            <pc:docMk/>
            <pc:sldMk cId="954478972" sldId="528"/>
            <ac:spMk id="17" creationId="{AB2F73AD-4B8B-41FB-977B-18229EA0AD6D}"/>
          </ac:spMkLst>
        </pc:spChg>
        <pc:spChg chg="add mod">
          <ac:chgData name="Stikker, Peter" userId="0eb723deb9125e85" providerId="OrgId" clId="{FF07B355-4D11-466D-801A-C19251BED65A}" dt="2019-07-22T15:31:57.526" v="860" actId="1076"/>
          <ac:spMkLst>
            <pc:docMk/>
            <pc:sldMk cId="954478972" sldId="528"/>
            <ac:spMk id="18" creationId="{51AF5292-DBA2-4621-914E-E4600CA16F6D}"/>
          </ac:spMkLst>
        </pc:spChg>
        <pc:spChg chg="add mod">
          <ac:chgData name="Stikker, Peter" userId="0eb723deb9125e85" providerId="OrgId" clId="{FF07B355-4D11-466D-801A-C19251BED65A}" dt="2019-07-22T15:32:09.825" v="863" actId="20577"/>
          <ac:spMkLst>
            <pc:docMk/>
            <pc:sldMk cId="954478972" sldId="528"/>
            <ac:spMk id="19" creationId="{2FB2974B-E847-4E69-900C-2DF254675D67}"/>
          </ac:spMkLst>
        </pc:spChg>
        <pc:spChg chg="add mod">
          <ac:chgData name="Stikker, Peter" userId="0eb723deb9125e85" providerId="OrgId" clId="{FF07B355-4D11-466D-801A-C19251BED65A}" dt="2019-07-22T15:33:00.225" v="867" actId="1076"/>
          <ac:spMkLst>
            <pc:docMk/>
            <pc:sldMk cId="954478972" sldId="528"/>
            <ac:spMk id="20" creationId="{A9DC440D-475F-46C5-90F8-D11C616F1E91}"/>
          </ac:spMkLst>
        </pc:spChg>
        <pc:spChg chg="add mod">
          <ac:chgData name="Stikker, Peter" userId="0eb723deb9125e85" providerId="OrgId" clId="{FF07B355-4D11-466D-801A-C19251BED65A}" dt="2019-07-22T15:33:00.225" v="867" actId="1076"/>
          <ac:spMkLst>
            <pc:docMk/>
            <pc:sldMk cId="954478972" sldId="528"/>
            <ac:spMk id="21" creationId="{62068F1A-81CF-47F9-A757-1A3E21CE2B6F}"/>
          </ac:spMkLst>
        </pc:spChg>
        <pc:spChg chg="add mod">
          <ac:chgData name="Stikker, Peter" userId="0eb723deb9125e85" providerId="OrgId" clId="{FF07B355-4D11-466D-801A-C19251BED65A}" dt="2019-07-22T15:33:18.958" v="871" actId="1076"/>
          <ac:spMkLst>
            <pc:docMk/>
            <pc:sldMk cId="954478972" sldId="528"/>
            <ac:spMk id="22" creationId="{7E14A454-B22B-4FCE-98C2-4EEC5568CE93}"/>
          </ac:spMkLst>
        </pc:spChg>
        <pc:spChg chg="add mod">
          <ac:chgData name="Stikker, Peter" userId="0eb723deb9125e85" providerId="OrgId" clId="{FF07B355-4D11-466D-801A-C19251BED65A}" dt="2019-07-23T09:34:36.646" v="3470"/>
          <ac:spMkLst>
            <pc:docMk/>
            <pc:sldMk cId="954478972" sldId="528"/>
            <ac:spMk id="23" creationId="{0B3C275C-6D39-4F2D-BFB8-50CEDB8EED85}"/>
          </ac:spMkLst>
        </pc:spChg>
        <pc:spChg chg="add mod">
          <ac:chgData name="Stikker, Peter" userId="0eb723deb9125e85" providerId="OrgId" clId="{FF07B355-4D11-466D-801A-C19251BED65A}" dt="2019-07-22T15:38:04.758" v="987" actId="122"/>
          <ac:spMkLst>
            <pc:docMk/>
            <pc:sldMk cId="954478972" sldId="528"/>
            <ac:spMk id="24" creationId="{459A4B46-9486-4F9F-8E3F-F7B8205C7B54}"/>
          </ac:spMkLst>
        </pc:spChg>
      </pc:sldChg>
      <pc:sldChg chg="addSp delSp modSp add modAnim">
        <pc:chgData name="Stikker, Peter" userId="0eb723deb9125e85" providerId="OrgId" clId="{FF07B355-4D11-466D-801A-C19251BED65A}" dt="2019-07-22T16:08:41.534" v="1302" actId="20577"/>
        <pc:sldMkLst>
          <pc:docMk/>
          <pc:sldMk cId="265493776" sldId="529"/>
        </pc:sldMkLst>
        <pc:spChg chg="mod">
          <ac:chgData name="Stikker, Peter" userId="0eb723deb9125e85" providerId="OrgId" clId="{FF07B355-4D11-466D-801A-C19251BED65A}" dt="2019-07-22T15:42:07.508" v="1056" actId="1076"/>
          <ac:spMkLst>
            <pc:docMk/>
            <pc:sldMk cId="265493776" sldId="529"/>
            <ac:spMk id="3" creationId="{077A2474-7705-4B77-AB69-676F793A11FA}"/>
          </ac:spMkLst>
        </pc:spChg>
        <pc:spChg chg="del">
          <ac:chgData name="Stikker, Peter" userId="0eb723deb9125e85" providerId="OrgId" clId="{FF07B355-4D11-466D-801A-C19251BED65A}" dt="2019-07-22T15:38:51.058" v="999" actId="478"/>
          <ac:spMkLst>
            <pc:docMk/>
            <pc:sldMk cId="265493776" sldId="529"/>
            <ac:spMk id="4" creationId="{2D3AB1F5-EC5C-433B-9EC9-5972727082CA}"/>
          </ac:spMkLst>
        </pc:spChg>
        <pc:spChg chg="add mod">
          <ac:chgData name="Stikker, Peter" userId="0eb723deb9125e85" providerId="OrgId" clId="{FF07B355-4D11-466D-801A-C19251BED65A}" dt="2019-07-22T15:42:16.058" v="1057" actId="1076"/>
          <ac:spMkLst>
            <pc:docMk/>
            <pc:sldMk cId="265493776" sldId="529"/>
            <ac:spMk id="5" creationId="{869DAADE-9DBE-4D78-B49D-7310FCE847E5}"/>
          </ac:spMkLst>
        </pc:spChg>
        <pc:spChg chg="add mod">
          <ac:chgData name="Stikker, Peter" userId="0eb723deb9125e85" providerId="OrgId" clId="{FF07B355-4D11-466D-801A-C19251BED65A}" dt="2019-07-22T15:42:16.058" v="1057" actId="1076"/>
          <ac:spMkLst>
            <pc:docMk/>
            <pc:sldMk cId="265493776" sldId="529"/>
            <ac:spMk id="6" creationId="{19681A83-0CB6-472E-BF6F-4CB4234018F3}"/>
          </ac:spMkLst>
        </pc:spChg>
        <pc:spChg chg="add mod">
          <ac:chgData name="Stikker, Peter" userId="0eb723deb9125e85" providerId="OrgId" clId="{FF07B355-4D11-466D-801A-C19251BED65A}" dt="2019-07-22T15:42:16.058" v="1057" actId="1076"/>
          <ac:spMkLst>
            <pc:docMk/>
            <pc:sldMk cId="265493776" sldId="529"/>
            <ac:spMk id="7" creationId="{5774ADC9-68EA-4BD0-9807-7C0274A160E0}"/>
          </ac:spMkLst>
        </pc:spChg>
        <pc:spChg chg="add mod">
          <ac:chgData name="Stikker, Peter" userId="0eb723deb9125e85" providerId="OrgId" clId="{FF07B355-4D11-466D-801A-C19251BED65A}" dt="2019-07-22T15:42:16.058" v="1057" actId="1076"/>
          <ac:spMkLst>
            <pc:docMk/>
            <pc:sldMk cId="265493776" sldId="529"/>
            <ac:spMk id="8" creationId="{BADAFCD3-A10B-4CF6-BADB-30A431DD483A}"/>
          </ac:spMkLst>
        </pc:spChg>
        <pc:spChg chg="add mod">
          <ac:chgData name="Stikker, Peter" userId="0eb723deb9125e85" providerId="OrgId" clId="{FF07B355-4D11-466D-801A-C19251BED65A}" dt="2019-07-22T15:42:16.058" v="1057" actId="1076"/>
          <ac:spMkLst>
            <pc:docMk/>
            <pc:sldMk cId="265493776" sldId="529"/>
            <ac:spMk id="9" creationId="{7C4F587C-C5F3-4914-B66E-D39183A48F57}"/>
          </ac:spMkLst>
        </pc:spChg>
        <pc:spChg chg="add mod">
          <ac:chgData name="Stikker, Peter" userId="0eb723deb9125e85" providerId="OrgId" clId="{FF07B355-4D11-466D-801A-C19251BED65A}" dt="2019-07-22T15:42:16.058" v="1057" actId="1076"/>
          <ac:spMkLst>
            <pc:docMk/>
            <pc:sldMk cId="265493776" sldId="529"/>
            <ac:spMk id="10" creationId="{5BE2D149-02C0-4445-9E8B-396424B883F1}"/>
          </ac:spMkLst>
        </pc:spChg>
        <pc:spChg chg="add mod">
          <ac:chgData name="Stikker, Peter" userId="0eb723deb9125e85" providerId="OrgId" clId="{FF07B355-4D11-466D-801A-C19251BED65A}" dt="2019-07-22T15:42:16.058" v="1057" actId="1076"/>
          <ac:spMkLst>
            <pc:docMk/>
            <pc:sldMk cId="265493776" sldId="529"/>
            <ac:spMk id="11" creationId="{4DF805B7-09F4-44D7-97E5-F4B5B18E7A27}"/>
          </ac:spMkLst>
        </pc:spChg>
        <pc:spChg chg="add mod">
          <ac:chgData name="Stikker, Peter" userId="0eb723deb9125e85" providerId="OrgId" clId="{FF07B355-4D11-466D-801A-C19251BED65A}" dt="2019-07-22T15:42:16.058" v="1057" actId="1076"/>
          <ac:spMkLst>
            <pc:docMk/>
            <pc:sldMk cId="265493776" sldId="529"/>
            <ac:spMk id="12" creationId="{F3FC8F34-051E-4DB0-85A1-3C87115EA6A7}"/>
          </ac:spMkLst>
        </pc:spChg>
        <pc:spChg chg="add mod">
          <ac:chgData name="Stikker, Peter" userId="0eb723deb9125e85" providerId="OrgId" clId="{FF07B355-4D11-466D-801A-C19251BED65A}" dt="2019-07-22T15:42:24.858" v="1060" actId="20577"/>
          <ac:spMkLst>
            <pc:docMk/>
            <pc:sldMk cId="265493776" sldId="529"/>
            <ac:spMk id="13" creationId="{C390FBCB-F9AF-4124-8F4B-EC4F8B6EE9FA}"/>
          </ac:spMkLst>
        </pc:spChg>
        <pc:spChg chg="add mod">
          <ac:chgData name="Stikker, Peter" userId="0eb723deb9125e85" providerId="OrgId" clId="{FF07B355-4D11-466D-801A-C19251BED65A}" dt="2019-07-22T15:42:32.874" v="1063" actId="20577"/>
          <ac:spMkLst>
            <pc:docMk/>
            <pc:sldMk cId="265493776" sldId="529"/>
            <ac:spMk id="14" creationId="{9E6A6FBF-FBB1-4AB2-939B-F3B216C9B187}"/>
          </ac:spMkLst>
        </pc:spChg>
        <pc:spChg chg="add mod">
          <ac:chgData name="Stikker, Peter" userId="0eb723deb9125e85" providerId="OrgId" clId="{FF07B355-4D11-466D-801A-C19251BED65A}" dt="2019-07-22T15:42:42.391" v="1068" actId="20577"/>
          <ac:spMkLst>
            <pc:docMk/>
            <pc:sldMk cId="265493776" sldId="529"/>
            <ac:spMk id="15" creationId="{4AEAFDC0-1868-43CE-95FA-AD5804D5D5AC}"/>
          </ac:spMkLst>
        </pc:spChg>
        <pc:spChg chg="add mod">
          <ac:chgData name="Stikker, Peter" userId="0eb723deb9125e85" providerId="OrgId" clId="{FF07B355-4D11-466D-801A-C19251BED65A}" dt="2019-07-22T15:42:52.706" v="1071" actId="20577"/>
          <ac:spMkLst>
            <pc:docMk/>
            <pc:sldMk cId="265493776" sldId="529"/>
            <ac:spMk id="16" creationId="{5B81DDE4-0885-433E-98BD-CDACA4FF8DD1}"/>
          </ac:spMkLst>
        </pc:spChg>
        <pc:spChg chg="add mod">
          <ac:chgData name="Stikker, Peter" userId="0eb723deb9125e85" providerId="OrgId" clId="{FF07B355-4D11-466D-801A-C19251BED65A}" dt="2019-07-22T15:59:47.889" v="1211" actId="1076"/>
          <ac:spMkLst>
            <pc:docMk/>
            <pc:sldMk cId="265493776" sldId="529"/>
            <ac:spMk id="17" creationId="{A1771427-EF20-41DB-AF61-907FCF1AAFE1}"/>
          </ac:spMkLst>
        </pc:spChg>
        <pc:spChg chg="add mod">
          <ac:chgData name="Stikker, Peter" userId="0eb723deb9125e85" providerId="OrgId" clId="{FF07B355-4D11-466D-801A-C19251BED65A}" dt="2019-07-22T15:59:55.806" v="1236" actId="20577"/>
          <ac:spMkLst>
            <pc:docMk/>
            <pc:sldMk cId="265493776" sldId="529"/>
            <ac:spMk id="18" creationId="{8C1A1B00-353A-4A3D-B660-BDAA15D0CD7A}"/>
          </ac:spMkLst>
        </pc:spChg>
        <pc:spChg chg="add mod">
          <ac:chgData name="Stikker, Peter" userId="0eb723deb9125e85" providerId="OrgId" clId="{FF07B355-4D11-466D-801A-C19251BED65A}" dt="2019-07-22T16:01:31.389" v="1247" actId="1076"/>
          <ac:spMkLst>
            <pc:docMk/>
            <pc:sldMk cId="265493776" sldId="529"/>
            <ac:spMk id="19" creationId="{49521B4D-9875-4321-AB4B-78AA0A335E15}"/>
          </ac:spMkLst>
        </pc:spChg>
        <pc:spChg chg="add mod">
          <ac:chgData name="Stikker, Peter" userId="0eb723deb9125e85" providerId="OrgId" clId="{FF07B355-4D11-466D-801A-C19251BED65A}" dt="2019-07-22T16:01:53.905" v="1250" actId="1076"/>
          <ac:spMkLst>
            <pc:docMk/>
            <pc:sldMk cId="265493776" sldId="529"/>
            <ac:spMk id="20" creationId="{9C13ED34-E847-4DA2-A6D4-B996F96B1809}"/>
          </ac:spMkLst>
        </pc:spChg>
        <pc:spChg chg="add mod">
          <ac:chgData name="Stikker, Peter" userId="0eb723deb9125e85" providerId="OrgId" clId="{FF07B355-4D11-466D-801A-C19251BED65A}" dt="2019-07-22T16:01:59.904" v="1258" actId="20577"/>
          <ac:spMkLst>
            <pc:docMk/>
            <pc:sldMk cId="265493776" sldId="529"/>
            <ac:spMk id="21" creationId="{C90B5156-3A2D-4D2A-9B46-DE87CE7D3892}"/>
          </ac:spMkLst>
        </pc:spChg>
        <pc:spChg chg="add mod">
          <ac:chgData name="Stikker, Peter" userId="0eb723deb9125e85" providerId="OrgId" clId="{FF07B355-4D11-466D-801A-C19251BED65A}" dt="2019-07-22T16:02:25.288" v="1262" actId="1076"/>
          <ac:spMkLst>
            <pc:docMk/>
            <pc:sldMk cId="265493776" sldId="529"/>
            <ac:spMk id="22" creationId="{2DED8F0B-F8DE-459A-8091-7885E60D7779}"/>
          </ac:spMkLst>
        </pc:spChg>
        <pc:spChg chg="add mod">
          <ac:chgData name="Stikker, Peter" userId="0eb723deb9125e85" providerId="OrgId" clId="{FF07B355-4D11-466D-801A-C19251BED65A}" dt="2019-07-22T16:02:25.288" v="1262" actId="1076"/>
          <ac:spMkLst>
            <pc:docMk/>
            <pc:sldMk cId="265493776" sldId="529"/>
            <ac:spMk id="23" creationId="{8F43BFBB-1ABD-42A3-8842-8B2275F94759}"/>
          </ac:spMkLst>
        </pc:spChg>
        <pc:spChg chg="add mod">
          <ac:chgData name="Stikker, Peter" userId="0eb723deb9125e85" providerId="OrgId" clId="{FF07B355-4D11-466D-801A-C19251BED65A}" dt="2019-07-22T16:02:44.321" v="1266" actId="1076"/>
          <ac:spMkLst>
            <pc:docMk/>
            <pc:sldMk cId="265493776" sldId="529"/>
            <ac:spMk id="24" creationId="{CEFCD964-4023-4FA2-8680-6847AB68EF26}"/>
          </ac:spMkLst>
        </pc:spChg>
        <pc:spChg chg="add mod">
          <ac:chgData name="Stikker, Peter" userId="0eb723deb9125e85" providerId="OrgId" clId="{FF07B355-4D11-466D-801A-C19251BED65A}" dt="2019-07-22T16:08:41.534" v="1302" actId="20577"/>
          <ac:spMkLst>
            <pc:docMk/>
            <pc:sldMk cId="265493776" sldId="529"/>
            <ac:spMk id="25" creationId="{678C02BA-5347-427C-A555-6B7E4BE5A8C7}"/>
          </ac:spMkLst>
        </pc:spChg>
        <pc:spChg chg="add mod">
          <ac:chgData name="Stikker, Peter" userId="0eb723deb9125e85" providerId="OrgId" clId="{FF07B355-4D11-466D-801A-C19251BED65A}" dt="2019-07-22T16:03:22.620" v="1274" actId="14100"/>
          <ac:spMkLst>
            <pc:docMk/>
            <pc:sldMk cId="265493776" sldId="529"/>
            <ac:spMk id="26" creationId="{E6B72224-3065-4475-898D-ECFBCD87E38A}"/>
          </ac:spMkLst>
        </pc:spChg>
        <pc:spChg chg="add mod">
          <ac:chgData name="Stikker, Peter" userId="0eb723deb9125e85" providerId="OrgId" clId="{FF07B355-4D11-466D-801A-C19251BED65A}" dt="2019-07-22T16:03:24.686" v="1275" actId="1076"/>
          <ac:spMkLst>
            <pc:docMk/>
            <pc:sldMk cId="265493776" sldId="529"/>
            <ac:spMk id="27" creationId="{56F427EF-453C-4FE5-AEEC-C4BAA4967FB4}"/>
          </ac:spMkLst>
        </pc:spChg>
        <pc:spChg chg="add mod">
          <ac:chgData name="Stikker, Peter" userId="0eb723deb9125e85" providerId="OrgId" clId="{FF07B355-4D11-466D-801A-C19251BED65A}" dt="2019-07-22T16:03:42.103" v="1279" actId="1076"/>
          <ac:spMkLst>
            <pc:docMk/>
            <pc:sldMk cId="265493776" sldId="529"/>
            <ac:spMk id="28" creationId="{4D78B643-7B30-4007-9D30-CDA3D7339479}"/>
          </ac:spMkLst>
        </pc:spChg>
        <pc:spChg chg="add mod">
          <ac:chgData name="Stikker, Peter" userId="0eb723deb9125e85" providerId="OrgId" clId="{FF07B355-4D11-466D-801A-C19251BED65A}" dt="2019-07-22T16:03:42.103" v="1279" actId="1076"/>
          <ac:spMkLst>
            <pc:docMk/>
            <pc:sldMk cId="265493776" sldId="529"/>
            <ac:spMk id="29" creationId="{A01BD881-9749-419E-BF48-17000727810C}"/>
          </ac:spMkLst>
        </pc:spChg>
        <pc:spChg chg="add mod">
          <ac:chgData name="Stikker, Peter" userId="0eb723deb9125e85" providerId="OrgId" clId="{FF07B355-4D11-466D-801A-C19251BED65A}" dt="2019-07-22T16:04:02.203" v="1283" actId="1076"/>
          <ac:spMkLst>
            <pc:docMk/>
            <pc:sldMk cId="265493776" sldId="529"/>
            <ac:spMk id="30" creationId="{5A21EA04-9F59-4B27-99EF-6E0CF52A314B}"/>
          </ac:spMkLst>
        </pc:spChg>
        <pc:spChg chg="add mod">
          <ac:chgData name="Stikker, Peter" userId="0eb723deb9125e85" providerId="OrgId" clId="{FF07B355-4D11-466D-801A-C19251BED65A}" dt="2019-07-22T16:04:05.868" v="1285" actId="20577"/>
          <ac:spMkLst>
            <pc:docMk/>
            <pc:sldMk cId="265493776" sldId="529"/>
            <ac:spMk id="31" creationId="{16BAFC18-2B9F-4E63-96CE-150C0D81E26A}"/>
          </ac:spMkLst>
        </pc:spChg>
      </pc:sldChg>
      <pc:sldChg chg="addSp delSp modSp add delAnim modAnim">
        <pc:chgData name="Stikker, Peter" userId="0eb723deb9125e85" providerId="OrgId" clId="{FF07B355-4D11-466D-801A-C19251BED65A}" dt="2019-07-22T15:59:08.788" v="1209"/>
        <pc:sldMkLst>
          <pc:docMk/>
          <pc:sldMk cId="2233445047" sldId="530"/>
        </pc:sldMkLst>
        <pc:spChg chg="mod">
          <ac:chgData name="Stikker, Peter" userId="0eb723deb9125e85" providerId="OrgId" clId="{FF07B355-4D11-466D-801A-C19251BED65A}" dt="2019-07-22T15:43:11.257" v="1073" actId="20577"/>
          <ac:spMkLst>
            <pc:docMk/>
            <pc:sldMk cId="2233445047" sldId="530"/>
            <ac:spMk id="3" creationId="{077A2474-7705-4B77-AB69-676F793A11FA}"/>
          </ac:spMkLst>
        </pc:spChg>
        <pc:spChg chg="mod">
          <ac:chgData name="Stikker, Peter" userId="0eb723deb9125e85" providerId="OrgId" clId="{FF07B355-4D11-466D-801A-C19251BED65A}" dt="2019-07-22T15:48:30.990" v="1131" actId="1076"/>
          <ac:spMkLst>
            <pc:docMk/>
            <pc:sldMk cId="2233445047" sldId="530"/>
            <ac:spMk id="5" creationId="{869DAADE-9DBE-4D78-B49D-7310FCE847E5}"/>
          </ac:spMkLst>
        </pc:spChg>
        <pc:spChg chg="mod">
          <ac:chgData name="Stikker, Peter" userId="0eb723deb9125e85" providerId="OrgId" clId="{FF07B355-4D11-466D-801A-C19251BED65A}" dt="2019-07-22T15:48:30.990" v="1131" actId="1076"/>
          <ac:spMkLst>
            <pc:docMk/>
            <pc:sldMk cId="2233445047" sldId="530"/>
            <ac:spMk id="6" creationId="{19681A83-0CB6-472E-BF6F-4CB4234018F3}"/>
          </ac:spMkLst>
        </pc:spChg>
        <pc:spChg chg="mod">
          <ac:chgData name="Stikker, Peter" userId="0eb723deb9125e85" providerId="OrgId" clId="{FF07B355-4D11-466D-801A-C19251BED65A}" dt="2019-07-22T15:48:33.856" v="1132" actId="1076"/>
          <ac:spMkLst>
            <pc:docMk/>
            <pc:sldMk cId="2233445047" sldId="530"/>
            <ac:spMk id="7" creationId="{5774ADC9-68EA-4BD0-9807-7C0274A160E0}"/>
          </ac:spMkLst>
        </pc:spChg>
        <pc:spChg chg="mod">
          <ac:chgData name="Stikker, Peter" userId="0eb723deb9125e85" providerId="OrgId" clId="{FF07B355-4D11-466D-801A-C19251BED65A}" dt="2019-07-22T15:48:36.440" v="1133" actId="1076"/>
          <ac:spMkLst>
            <pc:docMk/>
            <pc:sldMk cId="2233445047" sldId="530"/>
            <ac:spMk id="8" creationId="{BADAFCD3-A10B-4CF6-BADB-30A431DD483A}"/>
          </ac:spMkLst>
        </pc:spChg>
        <pc:spChg chg="mod">
          <ac:chgData name="Stikker, Peter" userId="0eb723deb9125e85" providerId="OrgId" clId="{FF07B355-4D11-466D-801A-C19251BED65A}" dt="2019-07-22T15:48:30.990" v="1131" actId="1076"/>
          <ac:spMkLst>
            <pc:docMk/>
            <pc:sldMk cId="2233445047" sldId="530"/>
            <ac:spMk id="9" creationId="{7C4F587C-C5F3-4914-B66E-D39183A48F57}"/>
          </ac:spMkLst>
        </pc:spChg>
        <pc:spChg chg="mod">
          <ac:chgData name="Stikker, Peter" userId="0eb723deb9125e85" providerId="OrgId" clId="{FF07B355-4D11-466D-801A-C19251BED65A}" dt="2019-07-22T15:56:45.006" v="1186" actId="1076"/>
          <ac:spMkLst>
            <pc:docMk/>
            <pc:sldMk cId="2233445047" sldId="530"/>
            <ac:spMk id="10" creationId="{5BE2D149-02C0-4445-9E8B-396424B883F1}"/>
          </ac:spMkLst>
        </pc:spChg>
        <pc:spChg chg="del mod">
          <ac:chgData name="Stikker, Peter" userId="0eb723deb9125e85" providerId="OrgId" clId="{FF07B355-4D11-466D-801A-C19251BED65A}" dt="2019-07-22T15:47:06.939" v="1121" actId="478"/>
          <ac:spMkLst>
            <pc:docMk/>
            <pc:sldMk cId="2233445047" sldId="530"/>
            <ac:spMk id="11" creationId="{4DF805B7-09F4-44D7-97E5-F4B5B18E7A27}"/>
          </ac:spMkLst>
        </pc:spChg>
        <pc:spChg chg="del mod">
          <ac:chgData name="Stikker, Peter" userId="0eb723deb9125e85" providerId="OrgId" clId="{FF07B355-4D11-466D-801A-C19251BED65A}" dt="2019-07-22T15:47:06.939" v="1121" actId="478"/>
          <ac:spMkLst>
            <pc:docMk/>
            <pc:sldMk cId="2233445047" sldId="530"/>
            <ac:spMk id="12" creationId="{F3FC8F34-051E-4DB0-85A1-3C87115EA6A7}"/>
          </ac:spMkLst>
        </pc:spChg>
        <pc:spChg chg="del mod">
          <ac:chgData name="Stikker, Peter" userId="0eb723deb9125e85" providerId="OrgId" clId="{FF07B355-4D11-466D-801A-C19251BED65A}" dt="2019-07-22T15:47:06.939" v="1121" actId="478"/>
          <ac:spMkLst>
            <pc:docMk/>
            <pc:sldMk cId="2233445047" sldId="530"/>
            <ac:spMk id="13" creationId="{C390FBCB-F9AF-4124-8F4B-EC4F8B6EE9FA}"/>
          </ac:spMkLst>
        </pc:spChg>
        <pc:spChg chg="del mod">
          <ac:chgData name="Stikker, Peter" userId="0eb723deb9125e85" providerId="OrgId" clId="{FF07B355-4D11-466D-801A-C19251BED65A}" dt="2019-07-22T15:47:06.939" v="1121" actId="478"/>
          <ac:spMkLst>
            <pc:docMk/>
            <pc:sldMk cId="2233445047" sldId="530"/>
            <ac:spMk id="14" creationId="{9E6A6FBF-FBB1-4AB2-939B-F3B216C9B187}"/>
          </ac:spMkLst>
        </pc:spChg>
        <pc:spChg chg="del mod">
          <ac:chgData name="Stikker, Peter" userId="0eb723deb9125e85" providerId="OrgId" clId="{FF07B355-4D11-466D-801A-C19251BED65A}" dt="2019-07-22T15:47:06.939" v="1121" actId="478"/>
          <ac:spMkLst>
            <pc:docMk/>
            <pc:sldMk cId="2233445047" sldId="530"/>
            <ac:spMk id="15" creationId="{4AEAFDC0-1868-43CE-95FA-AD5804D5D5AC}"/>
          </ac:spMkLst>
        </pc:spChg>
        <pc:spChg chg="del mod">
          <ac:chgData name="Stikker, Peter" userId="0eb723deb9125e85" providerId="OrgId" clId="{FF07B355-4D11-466D-801A-C19251BED65A}" dt="2019-07-22T15:47:06.939" v="1121" actId="478"/>
          <ac:spMkLst>
            <pc:docMk/>
            <pc:sldMk cId="2233445047" sldId="530"/>
            <ac:spMk id="16" creationId="{5B81DDE4-0885-433E-98BD-CDACA4FF8DD1}"/>
          </ac:spMkLst>
        </pc:spChg>
        <pc:spChg chg="add mod">
          <ac:chgData name="Stikker, Peter" userId="0eb723deb9125e85" providerId="OrgId" clId="{FF07B355-4D11-466D-801A-C19251BED65A}" dt="2019-07-22T15:48:30.990" v="1131" actId="1076"/>
          <ac:spMkLst>
            <pc:docMk/>
            <pc:sldMk cId="2233445047" sldId="530"/>
            <ac:spMk id="17" creationId="{BE75B4AC-9D07-41EA-845B-C283B3CC7CA3}"/>
          </ac:spMkLst>
        </pc:spChg>
        <pc:spChg chg="add mod">
          <ac:chgData name="Stikker, Peter" userId="0eb723deb9125e85" providerId="OrgId" clId="{FF07B355-4D11-466D-801A-C19251BED65A}" dt="2019-07-22T15:56:45.006" v="1186" actId="1076"/>
          <ac:spMkLst>
            <pc:docMk/>
            <pc:sldMk cId="2233445047" sldId="530"/>
            <ac:spMk id="18" creationId="{45D0C017-1D5A-45C6-93BC-D3CAD792B898}"/>
          </ac:spMkLst>
        </pc:spChg>
        <pc:spChg chg="add mod">
          <ac:chgData name="Stikker, Peter" userId="0eb723deb9125e85" providerId="OrgId" clId="{FF07B355-4D11-466D-801A-C19251BED65A}" dt="2019-07-22T15:56:45.006" v="1186" actId="1076"/>
          <ac:spMkLst>
            <pc:docMk/>
            <pc:sldMk cId="2233445047" sldId="530"/>
            <ac:spMk id="19" creationId="{DCA015F8-D2E4-4409-8E4C-0C7ED1337EAE}"/>
          </ac:spMkLst>
        </pc:spChg>
        <pc:spChg chg="add mod">
          <ac:chgData name="Stikker, Peter" userId="0eb723deb9125e85" providerId="OrgId" clId="{FF07B355-4D11-466D-801A-C19251BED65A}" dt="2019-07-22T15:56:45.006" v="1186" actId="1076"/>
          <ac:spMkLst>
            <pc:docMk/>
            <pc:sldMk cId="2233445047" sldId="530"/>
            <ac:spMk id="20" creationId="{68EAC08B-DA96-49F8-8A91-8E05A94731DF}"/>
          </ac:spMkLst>
        </pc:spChg>
        <pc:spChg chg="add mod">
          <ac:chgData name="Stikker, Peter" userId="0eb723deb9125e85" providerId="OrgId" clId="{FF07B355-4D11-466D-801A-C19251BED65A}" dt="2019-07-22T15:50:42.073" v="1163" actId="1076"/>
          <ac:spMkLst>
            <pc:docMk/>
            <pc:sldMk cId="2233445047" sldId="530"/>
            <ac:spMk id="21" creationId="{0A33D19F-20F7-44C9-8AF0-A3B318198505}"/>
          </ac:spMkLst>
        </pc:spChg>
        <pc:spChg chg="add mod">
          <ac:chgData name="Stikker, Peter" userId="0eb723deb9125e85" providerId="OrgId" clId="{FF07B355-4D11-466D-801A-C19251BED65A}" dt="2019-07-22T15:51:15.090" v="1176"/>
          <ac:spMkLst>
            <pc:docMk/>
            <pc:sldMk cId="2233445047" sldId="530"/>
            <ac:spMk id="22" creationId="{65291288-ACD8-4B6E-BF0E-070BBEA6141F}"/>
          </ac:spMkLst>
        </pc:spChg>
        <pc:spChg chg="add mod">
          <ac:chgData name="Stikker, Peter" userId="0eb723deb9125e85" providerId="OrgId" clId="{FF07B355-4D11-466D-801A-C19251BED65A}" dt="2019-07-22T15:51:23.089" v="1179" actId="20577"/>
          <ac:spMkLst>
            <pc:docMk/>
            <pc:sldMk cId="2233445047" sldId="530"/>
            <ac:spMk id="23" creationId="{883D5EA8-5651-4498-9105-64761D00AE88}"/>
          </ac:spMkLst>
        </pc:spChg>
        <pc:spChg chg="add mod">
          <ac:chgData name="Stikker, Peter" userId="0eb723deb9125e85" providerId="OrgId" clId="{FF07B355-4D11-466D-801A-C19251BED65A}" dt="2019-07-22T15:51:44.606" v="1185" actId="1076"/>
          <ac:spMkLst>
            <pc:docMk/>
            <pc:sldMk cId="2233445047" sldId="530"/>
            <ac:spMk id="24" creationId="{E8192C9A-53D6-4053-A797-4DE1D5723571}"/>
          </ac:spMkLst>
        </pc:spChg>
        <pc:spChg chg="add mod">
          <ac:chgData name="Stikker, Peter" userId="0eb723deb9125e85" providerId="OrgId" clId="{FF07B355-4D11-466D-801A-C19251BED65A}" dt="2019-07-22T15:56:52.405" v="1188" actId="1076"/>
          <ac:spMkLst>
            <pc:docMk/>
            <pc:sldMk cId="2233445047" sldId="530"/>
            <ac:spMk id="25" creationId="{7C8F820F-58A8-43B4-96E3-B11E34FA3AEA}"/>
          </ac:spMkLst>
        </pc:spChg>
      </pc:sldChg>
      <pc:sldChg chg="addSp modSp add modAnim">
        <pc:chgData name="Stikker, Peter" userId="0eb723deb9125e85" providerId="OrgId" clId="{FF07B355-4D11-466D-801A-C19251BED65A}" dt="2019-07-22T16:11:54.299" v="1391" actId="1076"/>
        <pc:sldMkLst>
          <pc:docMk/>
          <pc:sldMk cId="201398604" sldId="531"/>
        </pc:sldMkLst>
        <pc:spChg chg="mod">
          <ac:chgData name="Stikker, Peter" userId="0eb723deb9125e85" providerId="OrgId" clId="{FF07B355-4D11-466D-801A-C19251BED65A}" dt="2019-07-22T16:09:27.184" v="1313" actId="20577"/>
          <ac:spMkLst>
            <pc:docMk/>
            <pc:sldMk cId="201398604" sldId="531"/>
            <ac:spMk id="3" creationId="{797C14AF-D1AC-4C9D-85D5-999A0FF68549}"/>
          </ac:spMkLst>
        </pc:spChg>
        <pc:spChg chg="mod">
          <ac:chgData name="Stikker, Peter" userId="0eb723deb9125e85" providerId="OrgId" clId="{FF07B355-4D11-466D-801A-C19251BED65A}" dt="2019-07-22T16:11:20.400" v="1384" actId="14100"/>
          <ac:spMkLst>
            <pc:docMk/>
            <pc:sldMk cId="201398604" sldId="531"/>
            <ac:spMk id="4" creationId="{072093F7-8C9C-4E22-AC00-F70EB7EF594B}"/>
          </ac:spMkLst>
        </pc:spChg>
        <pc:spChg chg="add mod">
          <ac:chgData name="Stikker, Peter" userId="0eb723deb9125e85" providerId="OrgId" clId="{FF07B355-4D11-466D-801A-C19251BED65A}" dt="2019-07-22T16:11:54.299" v="1391" actId="1076"/>
          <ac:spMkLst>
            <pc:docMk/>
            <pc:sldMk cId="201398604" sldId="531"/>
            <ac:spMk id="5" creationId="{4AA5F246-A80C-49C6-88B1-EC6AFE05605D}"/>
          </ac:spMkLst>
        </pc:spChg>
        <pc:spChg chg="add mod">
          <ac:chgData name="Stikker, Peter" userId="0eb723deb9125e85" providerId="OrgId" clId="{FF07B355-4D11-466D-801A-C19251BED65A}" dt="2019-07-22T16:11:52.150" v="1390" actId="1076"/>
          <ac:spMkLst>
            <pc:docMk/>
            <pc:sldMk cId="201398604" sldId="531"/>
            <ac:spMk id="6" creationId="{8F70E19B-DA06-4B72-9450-7272E901D391}"/>
          </ac:spMkLst>
        </pc:spChg>
        <pc:spChg chg="add mod">
          <ac:chgData name="Stikker, Peter" userId="0eb723deb9125e85" providerId="OrgId" clId="{FF07B355-4D11-466D-801A-C19251BED65A}" dt="2019-07-22T16:11:44.550" v="1388" actId="1076"/>
          <ac:spMkLst>
            <pc:docMk/>
            <pc:sldMk cId="201398604" sldId="531"/>
            <ac:spMk id="7" creationId="{FE36FA33-6356-4CA1-9A0C-449B583AFCF2}"/>
          </ac:spMkLst>
        </pc:spChg>
      </pc:sldChg>
      <pc:sldChg chg="addSp delSp modSp add modAnim">
        <pc:chgData name="Stikker, Peter" userId="0eb723deb9125e85" providerId="OrgId" clId="{FF07B355-4D11-466D-801A-C19251BED65A}" dt="2019-07-22T16:17:40.932" v="1539"/>
        <pc:sldMkLst>
          <pc:docMk/>
          <pc:sldMk cId="3359975385" sldId="532"/>
        </pc:sldMkLst>
        <pc:spChg chg="mod">
          <ac:chgData name="Stikker, Peter" userId="0eb723deb9125e85" providerId="OrgId" clId="{FF07B355-4D11-466D-801A-C19251BED65A}" dt="2019-07-22T16:17:30.532" v="1537" actId="20577"/>
          <ac:spMkLst>
            <pc:docMk/>
            <pc:sldMk cId="3359975385" sldId="532"/>
            <ac:spMk id="3" creationId="{7E00FB8A-DADD-456B-BD46-D6D24034F192}"/>
          </ac:spMkLst>
        </pc:spChg>
        <pc:spChg chg="del">
          <ac:chgData name="Stikker, Peter" userId="0eb723deb9125e85" providerId="OrgId" clId="{FF07B355-4D11-466D-801A-C19251BED65A}" dt="2019-07-22T16:12:10.800" v="1393" actId="478"/>
          <ac:spMkLst>
            <pc:docMk/>
            <pc:sldMk cId="3359975385" sldId="532"/>
            <ac:spMk id="4" creationId="{AD53FF07-27F7-47F4-ACD7-3E07862B54EE}"/>
          </ac:spMkLst>
        </pc:spChg>
        <pc:spChg chg="add mod">
          <ac:chgData name="Stikker, Peter" userId="0eb723deb9125e85" providerId="OrgId" clId="{FF07B355-4D11-466D-801A-C19251BED65A}" dt="2019-07-22T16:12:18.666" v="1396" actId="1076"/>
          <ac:spMkLst>
            <pc:docMk/>
            <pc:sldMk cId="3359975385" sldId="532"/>
            <ac:spMk id="5" creationId="{736CC384-BE4D-4B43-B099-638933DB02DA}"/>
          </ac:spMkLst>
        </pc:spChg>
        <pc:spChg chg="add mod">
          <ac:chgData name="Stikker, Peter" userId="0eb723deb9125e85" providerId="OrgId" clId="{FF07B355-4D11-466D-801A-C19251BED65A}" dt="2019-07-22T16:12:49.683" v="1403" actId="1076"/>
          <ac:spMkLst>
            <pc:docMk/>
            <pc:sldMk cId="3359975385" sldId="532"/>
            <ac:spMk id="6" creationId="{CA5666E3-2293-4E1F-9151-19FD2546970A}"/>
          </ac:spMkLst>
        </pc:spChg>
        <pc:spChg chg="add mod">
          <ac:chgData name="Stikker, Peter" userId="0eb723deb9125e85" providerId="OrgId" clId="{FF07B355-4D11-466D-801A-C19251BED65A}" dt="2019-07-22T16:13:00.866" v="1408" actId="1076"/>
          <ac:spMkLst>
            <pc:docMk/>
            <pc:sldMk cId="3359975385" sldId="532"/>
            <ac:spMk id="7" creationId="{52D50C3B-67F9-407C-91A2-94120F670807}"/>
          </ac:spMkLst>
        </pc:spChg>
        <pc:spChg chg="add mod">
          <ac:chgData name="Stikker, Peter" userId="0eb723deb9125e85" providerId="OrgId" clId="{FF07B355-4D11-466D-801A-C19251BED65A}" dt="2019-07-22T16:13:12.566" v="1413" actId="1076"/>
          <ac:spMkLst>
            <pc:docMk/>
            <pc:sldMk cId="3359975385" sldId="532"/>
            <ac:spMk id="8" creationId="{9DF63C0D-A16B-4637-8D15-09BDE074BFDE}"/>
          </ac:spMkLst>
        </pc:spChg>
        <pc:spChg chg="add mod">
          <ac:chgData name="Stikker, Peter" userId="0eb723deb9125e85" providerId="OrgId" clId="{FF07B355-4D11-466D-801A-C19251BED65A}" dt="2019-07-22T16:13:22.666" v="1418" actId="1076"/>
          <ac:spMkLst>
            <pc:docMk/>
            <pc:sldMk cId="3359975385" sldId="532"/>
            <ac:spMk id="9" creationId="{33D99CFF-B876-4536-BF72-EFF2FD67B57E}"/>
          </ac:spMkLst>
        </pc:spChg>
        <pc:spChg chg="add mod">
          <ac:chgData name="Stikker, Peter" userId="0eb723deb9125e85" providerId="OrgId" clId="{FF07B355-4D11-466D-801A-C19251BED65A}" dt="2019-07-22T16:13:38.116" v="1425" actId="1076"/>
          <ac:spMkLst>
            <pc:docMk/>
            <pc:sldMk cId="3359975385" sldId="532"/>
            <ac:spMk id="10" creationId="{ABBD259C-89FF-4E96-B0E2-D1E56A68398C}"/>
          </ac:spMkLst>
        </pc:spChg>
        <pc:spChg chg="add mod">
          <ac:chgData name="Stikker, Peter" userId="0eb723deb9125e85" providerId="OrgId" clId="{FF07B355-4D11-466D-801A-C19251BED65A}" dt="2019-07-22T16:14:01.350" v="1438" actId="1076"/>
          <ac:spMkLst>
            <pc:docMk/>
            <pc:sldMk cId="3359975385" sldId="532"/>
            <ac:spMk id="11" creationId="{CB231490-CBAC-48B6-9E14-86F115AD19AC}"/>
          </ac:spMkLst>
        </pc:spChg>
        <pc:spChg chg="add mod">
          <ac:chgData name="Stikker, Peter" userId="0eb723deb9125e85" providerId="OrgId" clId="{FF07B355-4D11-466D-801A-C19251BED65A}" dt="2019-07-22T16:14:14.566" v="1445" actId="1076"/>
          <ac:spMkLst>
            <pc:docMk/>
            <pc:sldMk cId="3359975385" sldId="532"/>
            <ac:spMk id="12" creationId="{C3C9CD1E-57DD-4354-9AC4-5CE0330A2714}"/>
          </ac:spMkLst>
        </pc:spChg>
        <pc:spChg chg="add mod">
          <ac:chgData name="Stikker, Peter" userId="0eb723deb9125e85" providerId="OrgId" clId="{FF07B355-4D11-466D-801A-C19251BED65A}" dt="2019-07-22T16:14:36.365" v="1452" actId="1076"/>
          <ac:spMkLst>
            <pc:docMk/>
            <pc:sldMk cId="3359975385" sldId="532"/>
            <ac:spMk id="13" creationId="{94D9D9FA-0803-46D7-9204-03DB08147164}"/>
          </ac:spMkLst>
        </pc:spChg>
        <pc:spChg chg="add mod">
          <ac:chgData name="Stikker, Peter" userId="0eb723deb9125e85" providerId="OrgId" clId="{FF07B355-4D11-466D-801A-C19251BED65A}" dt="2019-07-22T16:14:53.899" v="1456" actId="1076"/>
          <ac:spMkLst>
            <pc:docMk/>
            <pc:sldMk cId="3359975385" sldId="532"/>
            <ac:spMk id="14" creationId="{37FB937A-9F71-4B9F-A30D-F5C3EC2C5BE2}"/>
          </ac:spMkLst>
        </pc:spChg>
        <pc:spChg chg="add mod">
          <ac:chgData name="Stikker, Peter" userId="0eb723deb9125e85" providerId="OrgId" clId="{FF07B355-4D11-466D-801A-C19251BED65A}" dt="2019-07-22T16:15:26.049" v="1473" actId="1076"/>
          <ac:spMkLst>
            <pc:docMk/>
            <pc:sldMk cId="3359975385" sldId="532"/>
            <ac:spMk id="15" creationId="{7E942A67-DEA9-48A6-BAED-2B1F0989FC86}"/>
          </ac:spMkLst>
        </pc:spChg>
        <pc:spChg chg="add mod">
          <ac:chgData name="Stikker, Peter" userId="0eb723deb9125e85" providerId="OrgId" clId="{FF07B355-4D11-466D-801A-C19251BED65A}" dt="2019-07-22T16:15:41.549" v="1480" actId="1076"/>
          <ac:spMkLst>
            <pc:docMk/>
            <pc:sldMk cId="3359975385" sldId="532"/>
            <ac:spMk id="16" creationId="{741F388B-CCB0-4CA1-A92A-E9D9C7C30B20}"/>
          </ac:spMkLst>
        </pc:spChg>
        <pc:spChg chg="add mod">
          <ac:chgData name="Stikker, Peter" userId="0eb723deb9125e85" providerId="OrgId" clId="{FF07B355-4D11-466D-801A-C19251BED65A}" dt="2019-07-22T16:15:54.149" v="1485" actId="1076"/>
          <ac:spMkLst>
            <pc:docMk/>
            <pc:sldMk cId="3359975385" sldId="532"/>
            <ac:spMk id="17" creationId="{A4A706F5-3896-465D-B905-CB4135C3E739}"/>
          </ac:spMkLst>
        </pc:spChg>
        <pc:spChg chg="add mod">
          <ac:chgData name="Stikker, Peter" userId="0eb723deb9125e85" providerId="OrgId" clId="{FF07B355-4D11-466D-801A-C19251BED65A}" dt="2019-07-22T16:16:11.632" v="1491" actId="1076"/>
          <ac:spMkLst>
            <pc:docMk/>
            <pc:sldMk cId="3359975385" sldId="532"/>
            <ac:spMk id="18" creationId="{AACA0092-5D38-4404-BE91-816E4EBD9F6F}"/>
          </ac:spMkLst>
        </pc:spChg>
        <pc:spChg chg="add mod">
          <ac:chgData name="Stikker, Peter" userId="0eb723deb9125e85" providerId="OrgId" clId="{FF07B355-4D11-466D-801A-C19251BED65A}" dt="2019-07-22T16:16:26.332" v="1499" actId="1076"/>
          <ac:spMkLst>
            <pc:docMk/>
            <pc:sldMk cId="3359975385" sldId="532"/>
            <ac:spMk id="19" creationId="{D35B6F6C-EEAE-46F2-B176-0EC8BC0449E6}"/>
          </ac:spMkLst>
        </pc:spChg>
        <pc:spChg chg="add mod">
          <ac:chgData name="Stikker, Peter" userId="0eb723deb9125e85" providerId="OrgId" clId="{FF07B355-4D11-466D-801A-C19251BED65A}" dt="2019-07-22T16:16:48.682" v="1507" actId="1076"/>
          <ac:spMkLst>
            <pc:docMk/>
            <pc:sldMk cId="3359975385" sldId="532"/>
            <ac:spMk id="20" creationId="{D1A1E4BE-CE4C-4527-95E4-9209809F84AE}"/>
          </ac:spMkLst>
        </pc:spChg>
        <pc:spChg chg="add mod">
          <ac:chgData name="Stikker, Peter" userId="0eb723deb9125e85" providerId="OrgId" clId="{FF07B355-4D11-466D-801A-C19251BED65A}" dt="2019-07-22T16:16:59.498" v="1512" actId="1076"/>
          <ac:spMkLst>
            <pc:docMk/>
            <pc:sldMk cId="3359975385" sldId="532"/>
            <ac:spMk id="21" creationId="{34D329FB-B545-48AE-B63A-2724766675CE}"/>
          </ac:spMkLst>
        </pc:spChg>
        <pc:spChg chg="add mod">
          <ac:chgData name="Stikker, Peter" userId="0eb723deb9125e85" providerId="OrgId" clId="{FF07B355-4D11-466D-801A-C19251BED65A}" dt="2019-07-22T16:17:23.865" v="1519" actId="1076"/>
          <ac:spMkLst>
            <pc:docMk/>
            <pc:sldMk cId="3359975385" sldId="532"/>
            <ac:spMk id="22" creationId="{F6A42C7D-5A08-4466-9B0C-A185AAF084D1}"/>
          </ac:spMkLst>
        </pc:spChg>
      </pc:sldChg>
      <pc:sldChg chg="addSp delSp modSp add delAnim modAnim">
        <pc:chgData name="Stikker, Peter" userId="0eb723deb9125e85" providerId="OrgId" clId="{FF07B355-4D11-466D-801A-C19251BED65A}" dt="2019-07-22T16:28:07.498" v="1706" actId="1076"/>
        <pc:sldMkLst>
          <pc:docMk/>
          <pc:sldMk cId="1433132807" sldId="533"/>
        </pc:sldMkLst>
        <pc:spChg chg="mod">
          <ac:chgData name="Stikker, Peter" userId="0eb723deb9125e85" providerId="OrgId" clId="{FF07B355-4D11-466D-801A-C19251BED65A}" dt="2019-07-22T16:28:07.498" v="1706" actId="1076"/>
          <ac:spMkLst>
            <pc:docMk/>
            <pc:sldMk cId="1433132807" sldId="533"/>
            <ac:spMk id="5" creationId="{736CC384-BE4D-4B43-B099-638933DB02DA}"/>
          </ac:spMkLst>
        </pc:spChg>
        <pc:spChg chg="mod">
          <ac:chgData name="Stikker, Peter" userId="0eb723deb9125e85" providerId="OrgId" clId="{FF07B355-4D11-466D-801A-C19251BED65A}" dt="2019-07-22T16:18:33.366" v="1554" actId="1076"/>
          <ac:spMkLst>
            <pc:docMk/>
            <pc:sldMk cId="1433132807" sldId="533"/>
            <ac:spMk id="6" creationId="{CA5666E3-2293-4E1F-9151-19FD2546970A}"/>
          </ac:spMkLst>
        </pc:spChg>
        <pc:spChg chg="del">
          <ac:chgData name="Stikker, Peter" userId="0eb723deb9125e85" providerId="OrgId" clId="{FF07B355-4D11-466D-801A-C19251BED65A}" dt="2019-07-22T16:18:39.082" v="1555" actId="478"/>
          <ac:spMkLst>
            <pc:docMk/>
            <pc:sldMk cId="1433132807" sldId="533"/>
            <ac:spMk id="7" creationId="{52D50C3B-67F9-407C-91A2-94120F670807}"/>
          </ac:spMkLst>
        </pc:spChg>
        <pc:spChg chg="del">
          <ac:chgData name="Stikker, Peter" userId="0eb723deb9125e85" providerId="OrgId" clId="{FF07B355-4D11-466D-801A-C19251BED65A}" dt="2019-07-22T16:18:39.082" v="1555" actId="478"/>
          <ac:spMkLst>
            <pc:docMk/>
            <pc:sldMk cId="1433132807" sldId="533"/>
            <ac:spMk id="8" creationId="{9DF63C0D-A16B-4637-8D15-09BDE074BFDE}"/>
          </ac:spMkLst>
        </pc:spChg>
        <pc:spChg chg="del">
          <ac:chgData name="Stikker, Peter" userId="0eb723deb9125e85" providerId="OrgId" clId="{FF07B355-4D11-466D-801A-C19251BED65A}" dt="2019-07-22T16:18:39.082" v="1555" actId="478"/>
          <ac:spMkLst>
            <pc:docMk/>
            <pc:sldMk cId="1433132807" sldId="533"/>
            <ac:spMk id="9" creationId="{33D99CFF-B876-4536-BF72-EFF2FD67B57E}"/>
          </ac:spMkLst>
        </pc:spChg>
        <pc:spChg chg="del">
          <ac:chgData name="Stikker, Peter" userId="0eb723deb9125e85" providerId="OrgId" clId="{FF07B355-4D11-466D-801A-C19251BED65A}" dt="2019-07-22T16:18:39.082" v="1555" actId="478"/>
          <ac:spMkLst>
            <pc:docMk/>
            <pc:sldMk cId="1433132807" sldId="533"/>
            <ac:spMk id="10" creationId="{ABBD259C-89FF-4E96-B0E2-D1E56A68398C}"/>
          </ac:spMkLst>
        </pc:spChg>
        <pc:spChg chg="del">
          <ac:chgData name="Stikker, Peter" userId="0eb723deb9125e85" providerId="OrgId" clId="{FF07B355-4D11-466D-801A-C19251BED65A}" dt="2019-07-22T16:18:39.082" v="1555" actId="478"/>
          <ac:spMkLst>
            <pc:docMk/>
            <pc:sldMk cId="1433132807" sldId="533"/>
            <ac:spMk id="11" creationId="{CB231490-CBAC-48B6-9E14-86F115AD19AC}"/>
          </ac:spMkLst>
        </pc:spChg>
        <pc:spChg chg="del">
          <ac:chgData name="Stikker, Peter" userId="0eb723deb9125e85" providerId="OrgId" clId="{FF07B355-4D11-466D-801A-C19251BED65A}" dt="2019-07-22T16:18:39.082" v="1555" actId="478"/>
          <ac:spMkLst>
            <pc:docMk/>
            <pc:sldMk cId="1433132807" sldId="533"/>
            <ac:spMk id="12" creationId="{C3C9CD1E-57DD-4354-9AC4-5CE0330A2714}"/>
          </ac:spMkLst>
        </pc:spChg>
        <pc:spChg chg="del">
          <ac:chgData name="Stikker, Peter" userId="0eb723deb9125e85" providerId="OrgId" clId="{FF07B355-4D11-466D-801A-C19251BED65A}" dt="2019-07-22T16:18:39.082" v="1555" actId="478"/>
          <ac:spMkLst>
            <pc:docMk/>
            <pc:sldMk cId="1433132807" sldId="533"/>
            <ac:spMk id="13" creationId="{94D9D9FA-0803-46D7-9204-03DB08147164}"/>
          </ac:spMkLst>
        </pc:spChg>
        <pc:spChg chg="del">
          <ac:chgData name="Stikker, Peter" userId="0eb723deb9125e85" providerId="OrgId" clId="{FF07B355-4D11-466D-801A-C19251BED65A}" dt="2019-07-22T16:17:49.665" v="1540" actId="478"/>
          <ac:spMkLst>
            <pc:docMk/>
            <pc:sldMk cId="1433132807" sldId="533"/>
            <ac:spMk id="14" creationId="{37FB937A-9F71-4B9F-A30D-F5C3EC2C5BE2}"/>
          </ac:spMkLst>
        </pc:spChg>
        <pc:spChg chg="del">
          <ac:chgData name="Stikker, Peter" userId="0eb723deb9125e85" providerId="OrgId" clId="{FF07B355-4D11-466D-801A-C19251BED65A}" dt="2019-07-22T16:17:49.665" v="1540" actId="478"/>
          <ac:spMkLst>
            <pc:docMk/>
            <pc:sldMk cId="1433132807" sldId="533"/>
            <ac:spMk id="15" creationId="{7E942A67-DEA9-48A6-BAED-2B1F0989FC86}"/>
          </ac:spMkLst>
        </pc:spChg>
        <pc:spChg chg="del">
          <ac:chgData name="Stikker, Peter" userId="0eb723deb9125e85" providerId="OrgId" clId="{FF07B355-4D11-466D-801A-C19251BED65A}" dt="2019-07-22T16:17:49.665" v="1540" actId="478"/>
          <ac:spMkLst>
            <pc:docMk/>
            <pc:sldMk cId="1433132807" sldId="533"/>
            <ac:spMk id="16" creationId="{741F388B-CCB0-4CA1-A92A-E9D9C7C30B20}"/>
          </ac:spMkLst>
        </pc:spChg>
        <pc:spChg chg="del">
          <ac:chgData name="Stikker, Peter" userId="0eb723deb9125e85" providerId="OrgId" clId="{FF07B355-4D11-466D-801A-C19251BED65A}" dt="2019-07-22T16:17:49.665" v="1540" actId="478"/>
          <ac:spMkLst>
            <pc:docMk/>
            <pc:sldMk cId="1433132807" sldId="533"/>
            <ac:spMk id="17" creationId="{A4A706F5-3896-465D-B905-CB4135C3E739}"/>
          </ac:spMkLst>
        </pc:spChg>
        <pc:spChg chg="del">
          <ac:chgData name="Stikker, Peter" userId="0eb723deb9125e85" providerId="OrgId" clId="{FF07B355-4D11-466D-801A-C19251BED65A}" dt="2019-07-22T16:17:49.665" v="1540" actId="478"/>
          <ac:spMkLst>
            <pc:docMk/>
            <pc:sldMk cId="1433132807" sldId="533"/>
            <ac:spMk id="18" creationId="{AACA0092-5D38-4404-BE91-816E4EBD9F6F}"/>
          </ac:spMkLst>
        </pc:spChg>
        <pc:spChg chg="del">
          <ac:chgData name="Stikker, Peter" userId="0eb723deb9125e85" providerId="OrgId" clId="{FF07B355-4D11-466D-801A-C19251BED65A}" dt="2019-07-22T16:17:49.665" v="1540" actId="478"/>
          <ac:spMkLst>
            <pc:docMk/>
            <pc:sldMk cId="1433132807" sldId="533"/>
            <ac:spMk id="19" creationId="{D35B6F6C-EEAE-46F2-B176-0EC8BC0449E6}"/>
          </ac:spMkLst>
        </pc:spChg>
        <pc:spChg chg="del">
          <ac:chgData name="Stikker, Peter" userId="0eb723deb9125e85" providerId="OrgId" clId="{FF07B355-4D11-466D-801A-C19251BED65A}" dt="2019-07-22T16:17:49.665" v="1540" actId="478"/>
          <ac:spMkLst>
            <pc:docMk/>
            <pc:sldMk cId="1433132807" sldId="533"/>
            <ac:spMk id="20" creationId="{D1A1E4BE-CE4C-4527-95E4-9209809F84AE}"/>
          </ac:spMkLst>
        </pc:spChg>
        <pc:spChg chg="del">
          <ac:chgData name="Stikker, Peter" userId="0eb723deb9125e85" providerId="OrgId" clId="{FF07B355-4D11-466D-801A-C19251BED65A}" dt="2019-07-22T16:17:49.665" v="1540" actId="478"/>
          <ac:spMkLst>
            <pc:docMk/>
            <pc:sldMk cId="1433132807" sldId="533"/>
            <ac:spMk id="21" creationId="{34D329FB-B545-48AE-B63A-2724766675CE}"/>
          </ac:spMkLst>
        </pc:spChg>
        <pc:spChg chg="del">
          <ac:chgData name="Stikker, Peter" userId="0eb723deb9125e85" providerId="OrgId" clId="{FF07B355-4D11-466D-801A-C19251BED65A}" dt="2019-07-22T16:17:49.665" v="1540" actId="478"/>
          <ac:spMkLst>
            <pc:docMk/>
            <pc:sldMk cId="1433132807" sldId="533"/>
            <ac:spMk id="22" creationId="{F6A42C7D-5A08-4466-9B0C-A185AAF084D1}"/>
          </ac:spMkLst>
        </pc:spChg>
        <pc:spChg chg="add mod">
          <ac:chgData name="Stikker, Peter" userId="0eb723deb9125e85" providerId="OrgId" clId="{FF07B355-4D11-466D-801A-C19251BED65A}" dt="2019-07-22T16:19:13.482" v="1562" actId="1076"/>
          <ac:spMkLst>
            <pc:docMk/>
            <pc:sldMk cId="1433132807" sldId="533"/>
            <ac:spMk id="23" creationId="{9E2F796A-7E98-4EAC-AF79-A0377CAC08FF}"/>
          </ac:spMkLst>
        </pc:spChg>
        <pc:spChg chg="add mod">
          <ac:chgData name="Stikker, Peter" userId="0eb723deb9125e85" providerId="OrgId" clId="{FF07B355-4D11-466D-801A-C19251BED65A}" dt="2019-07-22T16:19:44.166" v="1576" actId="1076"/>
          <ac:spMkLst>
            <pc:docMk/>
            <pc:sldMk cId="1433132807" sldId="533"/>
            <ac:spMk id="24" creationId="{BF04588D-95B4-46B1-9619-7E4C079695C7}"/>
          </ac:spMkLst>
        </pc:spChg>
        <pc:spChg chg="add mod">
          <ac:chgData name="Stikker, Peter" userId="0eb723deb9125e85" providerId="OrgId" clId="{FF07B355-4D11-466D-801A-C19251BED65A}" dt="2019-07-22T16:20:13.882" v="1582" actId="1076"/>
          <ac:spMkLst>
            <pc:docMk/>
            <pc:sldMk cId="1433132807" sldId="533"/>
            <ac:spMk id="25" creationId="{28C45E1A-82BB-4C5C-9205-73E5AED8C5F8}"/>
          </ac:spMkLst>
        </pc:spChg>
        <pc:spChg chg="add mod">
          <ac:chgData name="Stikker, Peter" userId="0eb723deb9125e85" providerId="OrgId" clId="{FF07B355-4D11-466D-801A-C19251BED65A}" dt="2019-07-22T16:20:44.349" v="1593" actId="20577"/>
          <ac:spMkLst>
            <pc:docMk/>
            <pc:sldMk cId="1433132807" sldId="533"/>
            <ac:spMk id="26" creationId="{693590F1-2033-42A7-BCC6-D5E6D8E186AF}"/>
          </ac:spMkLst>
        </pc:spChg>
        <pc:spChg chg="add mod">
          <ac:chgData name="Stikker, Peter" userId="0eb723deb9125e85" providerId="OrgId" clId="{FF07B355-4D11-466D-801A-C19251BED65A}" dt="2019-07-22T16:25:27.815" v="1661" actId="1076"/>
          <ac:spMkLst>
            <pc:docMk/>
            <pc:sldMk cId="1433132807" sldId="533"/>
            <ac:spMk id="27" creationId="{B5631401-AE10-438B-ADE7-99531A268DBB}"/>
          </ac:spMkLst>
        </pc:spChg>
        <pc:spChg chg="add mod">
          <ac:chgData name="Stikker, Peter" userId="0eb723deb9125e85" providerId="OrgId" clId="{FF07B355-4D11-466D-801A-C19251BED65A}" dt="2019-07-22T16:25:32.831" v="1662" actId="1076"/>
          <ac:spMkLst>
            <pc:docMk/>
            <pc:sldMk cId="1433132807" sldId="533"/>
            <ac:spMk id="28" creationId="{694A4368-0032-4AB6-9624-AA4983E21F04}"/>
          </ac:spMkLst>
        </pc:spChg>
        <pc:spChg chg="add mod">
          <ac:chgData name="Stikker, Peter" userId="0eb723deb9125e85" providerId="OrgId" clId="{FF07B355-4D11-466D-801A-C19251BED65A}" dt="2019-07-22T16:25:27.815" v="1661" actId="1076"/>
          <ac:spMkLst>
            <pc:docMk/>
            <pc:sldMk cId="1433132807" sldId="533"/>
            <ac:spMk id="29" creationId="{681AC76C-402A-4627-B558-02662343A887}"/>
          </ac:spMkLst>
        </pc:spChg>
        <pc:spChg chg="add mod">
          <ac:chgData name="Stikker, Peter" userId="0eb723deb9125e85" providerId="OrgId" clId="{FF07B355-4D11-466D-801A-C19251BED65A}" dt="2019-07-22T16:25:27.815" v="1661" actId="1076"/>
          <ac:spMkLst>
            <pc:docMk/>
            <pc:sldMk cId="1433132807" sldId="533"/>
            <ac:spMk id="30" creationId="{DC7F87E0-E951-4758-ACFD-E09DFB9B6EA5}"/>
          </ac:spMkLst>
        </pc:spChg>
        <pc:spChg chg="add mod">
          <ac:chgData name="Stikker, Peter" userId="0eb723deb9125e85" providerId="OrgId" clId="{FF07B355-4D11-466D-801A-C19251BED65A}" dt="2019-07-22T16:25:27.815" v="1661" actId="1076"/>
          <ac:spMkLst>
            <pc:docMk/>
            <pc:sldMk cId="1433132807" sldId="533"/>
            <ac:spMk id="31" creationId="{93F23759-1DCC-48A9-930F-141BD7FD78D7}"/>
          </ac:spMkLst>
        </pc:spChg>
        <pc:spChg chg="add mod">
          <ac:chgData name="Stikker, Peter" userId="0eb723deb9125e85" providerId="OrgId" clId="{FF07B355-4D11-466D-801A-C19251BED65A}" dt="2019-07-22T16:25:42.848" v="1663" actId="1076"/>
          <ac:spMkLst>
            <pc:docMk/>
            <pc:sldMk cId="1433132807" sldId="533"/>
            <ac:spMk id="32" creationId="{97745467-BDC6-4FFE-96B4-C4144F5ED356}"/>
          </ac:spMkLst>
        </pc:spChg>
        <pc:spChg chg="add mod">
          <ac:chgData name="Stikker, Peter" userId="0eb723deb9125e85" providerId="OrgId" clId="{FF07B355-4D11-466D-801A-C19251BED65A}" dt="2019-07-22T16:25:42.848" v="1663" actId="1076"/>
          <ac:spMkLst>
            <pc:docMk/>
            <pc:sldMk cId="1433132807" sldId="533"/>
            <ac:spMk id="33" creationId="{7A3466CB-4F6C-45B9-9283-B8CF5E557741}"/>
          </ac:spMkLst>
        </pc:spChg>
        <pc:spChg chg="add mod">
          <ac:chgData name="Stikker, Peter" userId="0eb723deb9125e85" providerId="OrgId" clId="{FF07B355-4D11-466D-801A-C19251BED65A}" dt="2019-07-22T16:25:42.848" v="1663" actId="1076"/>
          <ac:spMkLst>
            <pc:docMk/>
            <pc:sldMk cId="1433132807" sldId="533"/>
            <ac:spMk id="34" creationId="{D81A168F-E8FF-4BA5-B8EF-388EF55D0A8F}"/>
          </ac:spMkLst>
        </pc:spChg>
        <pc:spChg chg="add mod">
          <ac:chgData name="Stikker, Peter" userId="0eb723deb9125e85" providerId="OrgId" clId="{FF07B355-4D11-466D-801A-C19251BED65A}" dt="2019-07-22T16:25:42.848" v="1663" actId="1076"/>
          <ac:spMkLst>
            <pc:docMk/>
            <pc:sldMk cId="1433132807" sldId="533"/>
            <ac:spMk id="35" creationId="{A2FCE094-EE56-4A0D-AA97-F2628617ED96}"/>
          </ac:spMkLst>
        </pc:spChg>
        <pc:spChg chg="add mod">
          <ac:chgData name="Stikker, Peter" userId="0eb723deb9125e85" providerId="OrgId" clId="{FF07B355-4D11-466D-801A-C19251BED65A}" dt="2019-07-22T16:25:42.848" v="1663" actId="1076"/>
          <ac:spMkLst>
            <pc:docMk/>
            <pc:sldMk cId="1433132807" sldId="533"/>
            <ac:spMk id="36" creationId="{E4C88E16-E964-435D-B72F-686422B08299}"/>
          </ac:spMkLst>
        </pc:spChg>
        <pc:spChg chg="add mod">
          <ac:chgData name="Stikker, Peter" userId="0eb723deb9125e85" providerId="OrgId" clId="{FF07B355-4D11-466D-801A-C19251BED65A}" dt="2019-07-22T16:25:51.915" v="1665" actId="1076"/>
          <ac:spMkLst>
            <pc:docMk/>
            <pc:sldMk cId="1433132807" sldId="533"/>
            <ac:spMk id="37" creationId="{4CC072D8-2824-441D-A9CA-D59AE8298500}"/>
          </ac:spMkLst>
        </pc:spChg>
        <pc:spChg chg="add mod">
          <ac:chgData name="Stikker, Peter" userId="0eb723deb9125e85" providerId="OrgId" clId="{FF07B355-4D11-466D-801A-C19251BED65A}" dt="2019-07-22T16:26:04.065" v="1669" actId="1076"/>
          <ac:spMkLst>
            <pc:docMk/>
            <pc:sldMk cId="1433132807" sldId="533"/>
            <ac:spMk id="38" creationId="{76509BBF-B9AE-44D7-82B4-987E9DFE6A21}"/>
          </ac:spMkLst>
        </pc:spChg>
        <pc:spChg chg="add mod">
          <ac:chgData name="Stikker, Peter" userId="0eb723deb9125e85" providerId="OrgId" clId="{FF07B355-4D11-466D-801A-C19251BED65A}" dt="2019-07-22T16:26:13.765" v="1673" actId="1076"/>
          <ac:spMkLst>
            <pc:docMk/>
            <pc:sldMk cId="1433132807" sldId="533"/>
            <ac:spMk id="39" creationId="{889F742B-1372-45F8-A3F6-80910D5B5D12}"/>
          </ac:spMkLst>
        </pc:spChg>
        <pc:spChg chg="add mod">
          <ac:chgData name="Stikker, Peter" userId="0eb723deb9125e85" providerId="OrgId" clId="{FF07B355-4D11-466D-801A-C19251BED65A}" dt="2019-07-22T16:26:27.232" v="1677" actId="6549"/>
          <ac:spMkLst>
            <pc:docMk/>
            <pc:sldMk cId="1433132807" sldId="533"/>
            <ac:spMk id="40" creationId="{286BD1EC-D094-4514-85D3-4FB2B0E9B7F1}"/>
          </ac:spMkLst>
        </pc:spChg>
        <pc:spChg chg="add mod">
          <ac:chgData name="Stikker, Peter" userId="0eb723deb9125e85" providerId="OrgId" clId="{FF07B355-4D11-466D-801A-C19251BED65A}" dt="2019-07-22T16:26:43.915" v="1682" actId="1076"/>
          <ac:spMkLst>
            <pc:docMk/>
            <pc:sldMk cId="1433132807" sldId="533"/>
            <ac:spMk id="41" creationId="{D5CBE801-7F37-46CB-B14D-BD07B2235C4A}"/>
          </ac:spMkLst>
        </pc:spChg>
        <pc:spChg chg="add mod">
          <ac:chgData name="Stikker, Peter" userId="0eb723deb9125e85" providerId="OrgId" clId="{FF07B355-4D11-466D-801A-C19251BED65A}" dt="2019-07-22T16:27:04.632" v="1694" actId="1076"/>
          <ac:spMkLst>
            <pc:docMk/>
            <pc:sldMk cId="1433132807" sldId="533"/>
            <ac:spMk id="42" creationId="{88F3416D-0BBD-4E31-8558-CE00B2456A37}"/>
          </ac:spMkLst>
        </pc:spChg>
        <pc:cxnChg chg="add mod">
          <ac:chgData name="Stikker, Peter" userId="0eb723deb9125e85" providerId="OrgId" clId="{FF07B355-4D11-466D-801A-C19251BED65A}" dt="2019-07-22T16:27:14.665" v="1696" actId="11529"/>
          <ac:cxnSpMkLst>
            <pc:docMk/>
            <pc:sldMk cId="1433132807" sldId="533"/>
            <ac:cxnSpMk id="43" creationId="{DC1765F1-5AD2-4EE0-B4B8-167A167582A0}"/>
          </ac:cxnSpMkLst>
        </pc:cxnChg>
        <pc:cxnChg chg="add mod">
          <ac:chgData name="Stikker, Peter" userId="0eb723deb9125e85" providerId="OrgId" clId="{FF07B355-4D11-466D-801A-C19251BED65A}" dt="2019-07-22T16:27:20.232" v="1698" actId="1076"/>
          <ac:cxnSpMkLst>
            <pc:docMk/>
            <pc:sldMk cId="1433132807" sldId="533"/>
            <ac:cxnSpMk id="44" creationId="{92D19666-BE92-434E-A714-CBEF2593BACF}"/>
          </ac:cxnSpMkLst>
        </pc:cxnChg>
        <pc:cxnChg chg="add mod">
          <ac:chgData name="Stikker, Peter" userId="0eb723deb9125e85" providerId="OrgId" clId="{FF07B355-4D11-466D-801A-C19251BED65A}" dt="2019-07-22T16:27:25.782" v="1700" actId="1076"/>
          <ac:cxnSpMkLst>
            <pc:docMk/>
            <pc:sldMk cId="1433132807" sldId="533"/>
            <ac:cxnSpMk id="45" creationId="{294BD917-C26B-44AB-9459-89E28ABC3ACD}"/>
          </ac:cxnSpMkLst>
        </pc:cxnChg>
        <pc:cxnChg chg="add mod">
          <ac:chgData name="Stikker, Peter" userId="0eb723deb9125e85" providerId="OrgId" clId="{FF07B355-4D11-466D-801A-C19251BED65A}" dt="2019-07-22T16:27:32.632" v="1703" actId="14100"/>
          <ac:cxnSpMkLst>
            <pc:docMk/>
            <pc:sldMk cId="1433132807" sldId="533"/>
            <ac:cxnSpMk id="46" creationId="{5D774515-74BF-453B-B381-9A5C58F60E1F}"/>
          </ac:cxnSpMkLst>
        </pc:cxnChg>
      </pc:sldChg>
      <pc:sldChg chg="add del">
        <pc:chgData name="Stikker, Peter" userId="0eb723deb9125e85" providerId="OrgId" clId="{FF07B355-4D11-466D-801A-C19251BED65A}" dt="2019-07-22T16:28:23.565" v="1708" actId="2696"/>
        <pc:sldMkLst>
          <pc:docMk/>
          <pc:sldMk cId="3189043423" sldId="534"/>
        </pc:sldMkLst>
      </pc:sldChg>
      <pc:sldChg chg="modSp add">
        <pc:chgData name="Stikker, Peter" userId="0eb723deb9125e85" providerId="OrgId" clId="{FF07B355-4D11-466D-801A-C19251BED65A}" dt="2019-07-22T16:28:44.149" v="1725" actId="20577"/>
        <pc:sldMkLst>
          <pc:docMk/>
          <pc:sldMk cId="3916538917" sldId="534"/>
        </pc:sldMkLst>
        <pc:spChg chg="mod">
          <ac:chgData name="Stikker, Peter" userId="0eb723deb9125e85" providerId="OrgId" clId="{FF07B355-4D11-466D-801A-C19251BED65A}" dt="2019-07-22T16:28:44.149" v="1725" actId="20577"/>
          <ac:spMkLst>
            <pc:docMk/>
            <pc:sldMk cId="3916538917" sldId="534"/>
            <ac:spMk id="5" creationId="{0F681A06-F5D4-4B92-AFE0-7648D95F3FD0}"/>
          </ac:spMkLst>
        </pc:spChg>
      </pc:sldChg>
      <pc:sldChg chg="addSp delSp modSp add modAnim">
        <pc:chgData name="Stikker, Peter" userId="0eb723deb9125e85" providerId="OrgId" clId="{FF07B355-4D11-466D-801A-C19251BED65A}" dt="2019-07-22T16:30:33.032" v="1751" actId="1076"/>
        <pc:sldMkLst>
          <pc:docMk/>
          <pc:sldMk cId="1015886822" sldId="535"/>
        </pc:sldMkLst>
        <pc:spChg chg="del">
          <ac:chgData name="Stikker, Peter" userId="0eb723deb9125e85" providerId="OrgId" clId="{FF07B355-4D11-466D-801A-C19251BED65A}" dt="2019-07-22T16:29:55.315" v="1727"/>
          <ac:spMkLst>
            <pc:docMk/>
            <pc:sldMk cId="1015886822" sldId="535"/>
            <ac:spMk id="3" creationId="{415219E6-82D0-42CE-A5B6-319AE6A30F68}"/>
          </ac:spMkLst>
        </pc:spChg>
        <pc:spChg chg="del">
          <ac:chgData name="Stikker, Peter" userId="0eb723deb9125e85" providerId="OrgId" clId="{FF07B355-4D11-466D-801A-C19251BED65A}" dt="2019-07-22T16:29:55.315" v="1727"/>
          <ac:spMkLst>
            <pc:docMk/>
            <pc:sldMk cId="1015886822" sldId="535"/>
            <ac:spMk id="4" creationId="{02B4078E-5F6A-4342-BBBE-2DB7D9C53112}"/>
          </ac:spMkLst>
        </pc:spChg>
        <pc:spChg chg="add mod">
          <ac:chgData name="Stikker, Peter" userId="0eb723deb9125e85" providerId="OrgId" clId="{FF07B355-4D11-466D-801A-C19251BED65A}" dt="2019-07-22T16:30:02.715" v="1742" actId="20577"/>
          <ac:spMkLst>
            <pc:docMk/>
            <pc:sldMk cId="1015886822" sldId="535"/>
            <ac:spMk id="5" creationId="{4FD0C908-312B-407F-A910-D9476297FE7B}"/>
          </ac:spMkLst>
        </pc:spChg>
        <pc:spChg chg="add del mod">
          <ac:chgData name="Stikker, Peter" userId="0eb723deb9125e85" providerId="OrgId" clId="{FF07B355-4D11-466D-801A-C19251BED65A}" dt="2019-07-22T16:30:07.532" v="1743" actId="478"/>
          <ac:spMkLst>
            <pc:docMk/>
            <pc:sldMk cId="1015886822" sldId="535"/>
            <ac:spMk id="6" creationId="{79793DCF-1E8E-4253-BF60-A0CA3B075FF2}"/>
          </ac:spMkLst>
        </pc:spChg>
        <pc:spChg chg="add mod">
          <ac:chgData name="Stikker, Peter" userId="0eb723deb9125e85" providerId="OrgId" clId="{FF07B355-4D11-466D-801A-C19251BED65A}" dt="2019-07-22T16:30:27.915" v="1750" actId="403"/>
          <ac:spMkLst>
            <pc:docMk/>
            <pc:sldMk cId="1015886822" sldId="535"/>
            <ac:spMk id="7" creationId="{AE2083D3-0E6E-4553-83B2-8C8ED9B343AE}"/>
          </ac:spMkLst>
        </pc:spChg>
        <pc:spChg chg="add mod">
          <ac:chgData name="Stikker, Peter" userId="0eb723deb9125e85" providerId="OrgId" clId="{FF07B355-4D11-466D-801A-C19251BED65A}" dt="2019-07-22T16:30:33.032" v="1751" actId="1076"/>
          <ac:spMkLst>
            <pc:docMk/>
            <pc:sldMk cId="1015886822" sldId="535"/>
            <ac:spMk id="8" creationId="{AA0149C7-DE4D-4AA1-A60D-54E291785810}"/>
          </ac:spMkLst>
        </pc:spChg>
      </pc:sldChg>
      <pc:sldChg chg="addSp delSp modSp add modAnim">
        <pc:chgData name="Stikker, Peter" userId="0eb723deb9125e85" providerId="OrgId" clId="{FF07B355-4D11-466D-801A-C19251BED65A}" dt="2019-07-22T19:12:53.616" v="1971" actId="6549"/>
        <pc:sldMkLst>
          <pc:docMk/>
          <pc:sldMk cId="503532146" sldId="536"/>
        </pc:sldMkLst>
        <pc:spChg chg="mod">
          <ac:chgData name="Stikker, Peter" userId="0eb723deb9125e85" providerId="OrgId" clId="{FF07B355-4D11-466D-801A-C19251BED65A}" dt="2019-07-22T16:35:30.631" v="1844" actId="1076"/>
          <ac:spMkLst>
            <pc:docMk/>
            <pc:sldMk cId="503532146" sldId="536"/>
            <ac:spMk id="5" creationId="{4FD0C908-312B-407F-A910-D9476297FE7B}"/>
          </ac:spMkLst>
        </pc:spChg>
        <pc:spChg chg="add mod">
          <ac:chgData name="Stikker, Peter" userId="0eb723deb9125e85" providerId="OrgId" clId="{FF07B355-4D11-466D-801A-C19251BED65A}" dt="2019-07-22T16:35:42.647" v="1847" actId="1076"/>
          <ac:spMkLst>
            <pc:docMk/>
            <pc:sldMk cId="503532146" sldId="536"/>
            <ac:spMk id="6" creationId="{79008B02-4C26-4599-8141-270A4C8FBC7F}"/>
          </ac:spMkLst>
        </pc:spChg>
        <pc:spChg chg="mod">
          <ac:chgData name="Stikker, Peter" userId="0eb723deb9125e85" providerId="OrgId" clId="{FF07B355-4D11-466D-801A-C19251BED65A}" dt="2019-07-22T16:35:38.781" v="1846" actId="1076"/>
          <ac:spMkLst>
            <pc:docMk/>
            <pc:sldMk cId="503532146" sldId="536"/>
            <ac:spMk id="7" creationId="{AE2083D3-0E6E-4553-83B2-8C8ED9B343AE}"/>
          </ac:spMkLst>
        </pc:spChg>
        <pc:spChg chg="del">
          <ac:chgData name="Stikker, Peter" userId="0eb723deb9125e85" providerId="OrgId" clId="{FF07B355-4D11-466D-801A-C19251BED65A}" dt="2019-07-22T16:31:12.849" v="1753" actId="478"/>
          <ac:spMkLst>
            <pc:docMk/>
            <pc:sldMk cId="503532146" sldId="536"/>
            <ac:spMk id="8" creationId="{AA0149C7-DE4D-4AA1-A60D-54E291785810}"/>
          </ac:spMkLst>
        </pc:spChg>
        <pc:spChg chg="add mod">
          <ac:chgData name="Stikker, Peter" userId="0eb723deb9125e85" providerId="OrgId" clId="{FF07B355-4D11-466D-801A-C19251BED65A}" dt="2019-07-22T16:35:48.531" v="1848" actId="1076"/>
          <ac:spMkLst>
            <pc:docMk/>
            <pc:sldMk cId="503532146" sldId="536"/>
            <ac:spMk id="9" creationId="{35BA14C3-A5F2-43C2-A437-1CE2AC647367}"/>
          </ac:spMkLst>
        </pc:spChg>
        <pc:spChg chg="add mod">
          <ac:chgData name="Stikker, Peter" userId="0eb723deb9125e85" providerId="OrgId" clId="{FF07B355-4D11-466D-801A-C19251BED65A}" dt="2019-07-22T16:35:52.014" v="1849" actId="1076"/>
          <ac:spMkLst>
            <pc:docMk/>
            <pc:sldMk cId="503532146" sldId="536"/>
            <ac:spMk id="10" creationId="{08A018DD-F760-4342-81E5-1F767D771ECD}"/>
          </ac:spMkLst>
        </pc:spChg>
        <pc:spChg chg="add mod">
          <ac:chgData name="Stikker, Peter" userId="0eb723deb9125e85" providerId="OrgId" clId="{FF07B355-4D11-466D-801A-C19251BED65A}" dt="2019-07-22T16:35:56.914" v="1850" actId="1076"/>
          <ac:spMkLst>
            <pc:docMk/>
            <pc:sldMk cId="503532146" sldId="536"/>
            <ac:spMk id="11" creationId="{69E903E3-0536-48B9-847C-9D7341DCC317}"/>
          </ac:spMkLst>
        </pc:spChg>
        <pc:spChg chg="add mod">
          <ac:chgData name="Stikker, Peter" userId="0eb723deb9125e85" providerId="OrgId" clId="{FF07B355-4D11-466D-801A-C19251BED65A}" dt="2019-07-22T19:07:57.053" v="1923" actId="1076"/>
          <ac:spMkLst>
            <pc:docMk/>
            <pc:sldMk cId="503532146" sldId="536"/>
            <ac:spMk id="12" creationId="{9132AE86-E349-4FC9-940D-88C150B517BC}"/>
          </ac:spMkLst>
        </pc:spChg>
        <pc:spChg chg="add mod">
          <ac:chgData name="Stikker, Peter" userId="0eb723deb9125e85" providerId="OrgId" clId="{FF07B355-4D11-466D-801A-C19251BED65A}" dt="2019-07-22T16:36:05.931" v="1852" actId="1076"/>
          <ac:spMkLst>
            <pc:docMk/>
            <pc:sldMk cId="503532146" sldId="536"/>
            <ac:spMk id="13" creationId="{A003838A-2680-481D-A393-4545E361BB54}"/>
          </ac:spMkLst>
        </pc:spChg>
        <pc:spChg chg="add mod">
          <ac:chgData name="Stikker, Peter" userId="0eb723deb9125e85" providerId="OrgId" clId="{FF07B355-4D11-466D-801A-C19251BED65A}" dt="2019-07-22T16:36:11.131" v="1853" actId="1076"/>
          <ac:spMkLst>
            <pc:docMk/>
            <pc:sldMk cId="503532146" sldId="536"/>
            <ac:spMk id="14" creationId="{A74787CB-38EA-4603-AF95-DAD7A0574570}"/>
          </ac:spMkLst>
        </pc:spChg>
        <pc:spChg chg="add mod">
          <ac:chgData name="Stikker, Peter" userId="0eb723deb9125e85" providerId="OrgId" clId="{FF07B355-4D11-466D-801A-C19251BED65A}" dt="2019-07-22T16:36:16.214" v="1854" actId="1076"/>
          <ac:spMkLst>
            <pc:docMk/>
            <pc:sldMk cId="503532146" sldId="536"/>
            <ac:spMk id="15" creationId="{0379C80C-9EBF-4CAE-BA5B-813226DDAC0D}"/>
          </ac:spMkLst>
        </pc:spChg>
        <pc:spChg chg="add mod">
          <ac:chgData name="Stikker, Peter" userId="0eb723deb9125e85" providerId="OrgId" clId="{FF07B355-4D11-466D-801A-C19251BED65A}" dt="2019-07-22T16:36:20.880" v="1855" actId="1076"/>
          <ac:spMkLst>
            <pc:docMk/>
            <pc:sldMk cId="503532146" sldId="536"/>
            <ac:spMk id="16" creationId="{DFD702FC-1DA9-42F9-9DF9-1C51C7EDCD98}"/>
          </ac:spMkLst>
        </pc:spChg>
        <pc:spChg chg="add mod">
          <ac:chgData name="Stikker, Peter" userId="0eb723deb9125e85" providerId="OrgId" clId="{FF07B355-4D11-466D-801A-C19251BED65A}" dt="2019-07-22T19:02:14.592" v="1857" actId="1076"/>
          <ac:spMkLst>
            <pc:docMk/>
            <pc:sldMk cId="503532146" sldId="536"/>
            <ac:spMk id="17" creationId="{E9F429C1-D59C-4314-BCF9-11B3CC2519DE}"/>
          </ac:spMkLst>
        </pc:spChg>
        <pc:spChg chg="add mod">
          <ac:chgData name="Stikker, Peter" userId="0eb723deb9125e85" providerId="OrgId" clId="{FF07B355-4D11-466D-801A-C19251BED65A}" dt="2019-07-22T19:03:00.005" v="1871" actId="20577"/>
          <ac:spMkLst>
            <pc:docMk/>
            <pc:sldMk cId="503532146" sldId="536"/>
            <ac:spMk id="18" creationId="{F03D5250-ECB0-4C65-A01D-03D68C6B7022}"/>
          </ac:spMkLst>
        </pc:spChg>
        <pc:spChg chg="add mod">
          <ac:chgData name="Stikker, Peter" userId="0eb723deb9125e85" providerId="OrgId" clId="{FF07B355-4D11-466D-801A-C19251BED65A}" dt="2019-07-22T19:03:33.750" v="1875" actId="1076"/>
          <ac:spMkLst>
            <pc:docMk/>
            <pc:sldMk cId="503532146" sldId="536"/>
            <ac:spMk id="19" creationId="{6E2EE350-6688-450D-BF27-52D8AFFDB132}"/>
          </ac:spMkLst>
        </pc:spChg>
        <pc:spChg chg="add mod">
          <ac:chgData name="Stikker, Peter" userId="0eb723deb9125e85" providerId="OrgId" clId="{FF07B355-4D11-466D-801A-C19251BED65A}" dt="2019-07-22T19:03:39.852" v="1880" actId="6549"/>
          <ac:spMkLst>
            <pc:docMk/>
            <pc:sldMk cId="503532146" sldId="536"/>
            <ac:spMk id="20" creationId="{AED83675-57C0-48A6-8779-3DC553BF7E0E}"/>
          </ac:spMkLst>
        </pc:spChg>
        <pc:spChg chg="add mod">
          <ac:chgData name="Stikker, Peter" userId="0eb723deb9125e85" providerId="OrgId" clId="{FF07B355-4D11-466D-801A-C19251BED65A}" dt="2019-07-22T19:04:00.562" v="1884" actId="1076"/>
          <ac:spMkLst>
            <pc:docMk/>
            <pc:sldMk cId="503532146" sldId="536"/>
            <ac:spMk id="21" creationId="{02241B84-B32C-413A-8061-3B12797880B1}"/>
          </ac:spMkLst>
        </pc:spChg>
        <pc:spChg chg="add mod">
          <ac:chgData name="Stikker, Peter" userId="0eb723deb9125e85" providerId="OrgId" clId="{FF07B355-4D11-466D-801A-C19251BED65A}" dt="2019-07-22T19:04:13.125" v="1892" actId="20577"/>
          <ac:spMkLst>
            <pc:docMk/>
            <pc:sldMk cId="503532146" sldId="536"/>
            <ac:spMk id="22" creationId="{CE687AA6-0F2D-4699-A824-8CDB23DD38A9}"/>
          </ac:spMkLst>
        </pc:spChg>
        <pc:spChg chg="add mod">
          <ac:chgData name="Stikker, Peter" userId="0eb723deb9125e85" providerId="OrgId" clId="{FF07B355-4D11-466D-801A-C19251BED65A}" dt="2019-07-22T19:05:16.786" v="1900" actId="1076"/>
          <ac:spMkLst>
            <pc:docMk/>
            <pc:sldMk cId="503532146" sldId="536"/>
            <ac:spMk id="24" creationId="{D4A8E24A-450C-4EB6-8E2B-25E8C4CC2BB3}"/>
          </ac:spMkLst>
        </pc:spChg>
        <pc:spChg chg="add mod">
          <ac:chgData name="Stikker, Peter" userId="0eb723deb9125e85" providerId="OrgId" clId="{FF07B355-4D11-466D-801A-C19251BED65A}" dt="2019-07-22T19:07:06.957" v="1913" actId="1076"/>
          <ac:spMkLst>
            <pc:docMk/>
            <pc:sldMk cId="503532146" sldId="536"/>
            <ac:spMk id="26" creationId="{A981C90E-C6F8-47B3-9CC0-6EDCC17298FF}"/>
          </ac:spMkLst>
        </pc:spChg>
        <pc:spChg chg="add mod">
          <ac:chgData name="Stikker, Peter" userId="0eb723deb9125e85" providerId="OrgId" clId="{FF07B355-4D11-466D-801A-C19251BED65A}" dt="2019-07-22T19:08:05.871" v="1925" actId="1076"/>
          <ac:spMkLst>
            <pc:docMk/>
            <pc:sldMk cId="503532146" sldId="536"/>
            <ac:spMk id="27" creationId="{E5A47731-F475-445E-A629-2583B8BB5B1A}"/>
          </ac:spMkLst>
        </pc:spChg>
        <pc:spChg chg="add mod">
          <ac:chgData name="Stikker, Peter" userId="0eb723deb9125e85" providerId="OrgId" clId="{FF07B355-4D11-466D-801A-C19251BED65A}" dt="2019-07-22T19:08:10.298" v="1933" actId="20577"/>
          <ac:spMkLst>
            <pc:docMk/>
            <pc:sldMk cId="503532146" sldId="536"/>
            <ac:spMk id="28" creationId="{9E9BE859-40B2-418A-B523-CF148D22E1D2}"/>
          </ac:spMkLst>
        </pc:spChg>
        <pc:spChg chg="add mod">
          <ac:chgData name="Stikker, Peter" userId="0eb723deb9125e85" providerId="OrgId" clId="{FF07B355-4D11-466D-801A-C19251BED65A}" dt="2019-07-22T19:08:34.568" v="1937" actId="1076"/>
          <ac:spMkLst>
            <pc:docMk/>
            <pc:sldMk cId="503532146" sldId="536"/>
            <ac:spMk id="29" creationId="{27577FD4-45F1-455E-B713-B5FF3ED47633}"/>
          </ac:spMkLst>
        </pc:spChg>
        <pc:spChg chg="add mod">
          <ac:chgData name="Stikker, Peter" userId="0eb723deb9125e85" providerId="OrgId" clId="{FF07B355-4D11-466D-801A-C19251BED65A}" dt="2019-07-22T19:08:48.493" v="1941" actId="20577"/>
          <ac:spMkLst>
            <pc:docMk/>
            <pc:sldMk cId="503532146" sldId="536"/>
            <ac:spMk id="30" creationId="{5B10C5CB-90F1-4098-A864-6D92D0F90659}"/>
          </ac:spMkLst>
        </pc:spChg>
        <pc:spChg chg="add mod">
          <ac:chgData name="Stikker, Peter" userId="0eb723deb9125e85" providerId="OrgId" clId="{FF07B355-4D11-466D-801A-C19251BED65A}" dt="2019-07-22T19:09:12.892" v="1945" actId="1076"/>
          <ac:spMkLst>
            <pc:docMk/>
            <pc:sldMk cId="503532146" sldId="536"/>
            <ac:spMk id="31" creationId="{4B19AF80-3058-4D60-8F81-81B5E687408D}"/>
          </ac:spMkLst>
        </pc:spChg>
        <pc:spChg chg="add mod">
          <ac:chgData name="Stikker, Peter" userId="0eb723deb9125e85" providerId="OrgId" clId="{FF07B355-4D11-466D-801A-C19251BED65A}" dt="2019-07-22T19:12:53.616" v="1971" actId="6549"/>
          <ac:spMkLst>
            <pc:docMk/>
            <pc:sldMk cId="503532146" sldId="536"/>
            <ac:spMk id="32" creationId="{45D51F1D-9737-4DAE-99BD-866741C4DEBF}"/>
          </ac:spMkLst>
        </pc:spChg>
        <pc:spChg chg="add mod">
          <ac:chgData name="Stikker, Peter" userId="0eb723deb9125e85" providerId="OrgId" clId="{FF07B355-4D11-466D-801A-C19251BED65A}" dt="2019-07-22T19:09:36.847" v="1951" actId="1076"/>
          <ac:spMkLst>
            <pc:docMk/>
            <pc:sldMk cId="503532146" sldId="536"/>
            <ac:spMk id="33" creationId="{32C564DF-AFB3-4C91-A779-8054D1A256CA}"/>
          </ac:spMkLst>
        </pc:spChg>
        <pc:spChg chg="add mod">
          <ac:chgData name="Stikker, Peter" userId="0eb723deb9125e85" providerId="OrgId" clId="{FF07B355-4D11-466D-801A-C19251BED65A}" dt="2019-07-22T19:09:45.175" v="1953" actId="20577"/>
          <ac:spMkLst>
            <pc:docMk/>
            <pc:sldMk cId="503532146" sldId="536"/>
            <ac:spMk id="34" creationId="{2C0DECA4-F3A2-4D6A-9856-ACFC7438B6E4}"/>
          </ac:spMkLst>
        </pc:spChg>
        <pc:graphicFrameChg chg="add mod modGraphic">
          <ac:chgData name="Stikker, Peter" userId="0eb723deb9125e85" providerId="OrgId" clId="{FF07B355-4D11-466D-801A-C19251BED65A}" dt="2019-07-22T19:06:57.087" v="1911" actId="207"/>
          <ac:graphicFrameMkLst>
            <pc:docMk/>
            <pc:sldMk cId="503532146" sldId="536"/>
            <ac:graphicFrameMk id="23" creationId="{151F032D-FB38-4B3F-A28D-C28342305262}"/>
          </ac:graphicFrameMkLst>
        </pc:graphicFrameChg>
        <pc:graphicFrameChg chg="add mod">
          <ac:chgData name="Stikker, Peter" userId="0eb723deb9125e85" providerId="OrgId" clId="{FF07B355-4D11-466D-801A-C19251BED65A}" dt="2019-07-22T19:07:09.925" v="1914" actId="1076"/>
          <ac:graphicFrameMkLst>
            <pc:docMk/>
            <pc:sldMk cId="503532146" sldId="536"/>
            <ac:graphicFrameMk id="25" creationId="{C2F34920-07E4-42D0-82A9-2E4939252CC4}"/>
          </ac:graphicFrameMkLst>
        </pc:graphicFrameChg>
      </pc:sldChg>
      <pc:sldChg chg="addSp delSp modSp add delAnim modAnim">
        <pc:chgData name="Stikker, Peter" userId="0eb723deb9125e85" providerId="OrgId" clId="{FF07B355-4D11-466D-801A-C19251BED65A}" dt="2019-07-22T19:48:04.772" v="2337"/>
        <pc:sldMkLst>
          <pc:docMk/>
          <pc:sldMk cId="1891858367" sldId="537"/>
        </pc:sldMkLst>
        <pc:spChg chg="mod">
          <ac:chgData name="Stikker, Peter" userId="0eb723deb9125e85" providerId="OrgId" clId="{FF07B355-4D11-466D-801A-C19251BED65A}" dt="2019-07-22T19:28:08.413" v="2186" actId="1076"/>
          <ac:spMkLst>
            <pc:docMk/>
            <pc:sldMk cId="1891858367" sldId="537"/>
            <ac:spMk id="3" creationId="{AC267EA9-525B-4FEB-B446-68BD88FEC594}"/>
          </ac:spMkLst>
        </pc:spChg>
        <pc:spChg chg="del">
          <ac:chgData name="Stikker, Peter" userId="0eb723deb9125e85" providerId="OrgId" clId="{FF07B355-4D11-466D-801A-C19251BED65A}" dt="2019-07-22T19:13:55.551" v="1996" actId="478"/>
          <ac:spMkLst>
            <pc:docMk/>
            <pc:sldMk cId="1891858367" sldId="537"/>
            <ac:spMk id="4" creationId="{CFA391F6-C36A-4515-8749-E2F023D75A29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5" creationId="{27D52CE0-3B22-4E13-8BD3-68EC35581AEC}"/>
          </ac:spMkLst>
        </pc:spChg>
        <pc:spChg chg="add mod">
          <ac:chgData name="Stikker, Peter" userId="0eb723deb9125e85" providerId="OrgId" clId="{FF07B355-4D11-466D-801A-C19251BED65A}" dt="2019-07-22T19:29:37.029" v="2206" actId="1076"/>
          <ac:spMkLst>
            <pc:docMk/>
            <pc:sldMk cId="1891858367" sldId="537"/>
            <ac:spMk id="6" creationId="{49BEDD37-157A-4C1C-87C7-76A9B469375E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7" creationId="{3D0F8801-E57A-4AB4-824D-A7CBE812819C}"/>
          </ac:spMkLst>
        </pc:spChg>
        <pc:spChg chg="add mod">
          <ac:chgData name="Stikker, Peter" userId="0eb723deb9125e85" providerId="OrgId" clId="{FF07B355-4D11-466D-801A-C19251BED65A}" dt="2019-07-22T19:30:08.038" v="2212" actId="1076"/>
          <ac:spMkLst>
            <pc:docMk/>
            <pc:sldMk cId="1891858367" sldId="537"/>
            <ac:spMk id="8" creationId="{EED99A60-9DD7-4E8A-A50F-4279F58D89A6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9" creationId="{A8FDD0C2-39AE-4340-87C1-AE46C61F90A0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10" creationId="{0ADBAD8B-1E74-4D0F-95CF-5B6450A72CA1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11" creationId="{0BA3A4C0-414F-44CF-951D-FE9B4EF71B61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12" creationId="{3736EAF7-8E2C-41E6-B273-67876BF9B22F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13" creationId="{0C0F078E-97B7-43AF-B95F-D97897B8AAF6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14" creationId="{70154782-7B64-479C-AE9C-F6A7C4B34172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15" creationId="{1424D76E-E47D-443C-A107-AF414A288DE5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16" creationId="{07D51D2F-9974-4719-8C73-D96731DF15D1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17" creationId="{A0A3C60A-4D85-4301-97A3-6FFBE7CB9D29}"/>
          </ac:spMkLst>
        </pc:spChg>
        <pc:spChg chg="add mod">
          <ac:chgData name="Stikker, Peter" userId="0eb723deb9125e85" providerId="OrgId" clId="{FF07B355-4D11-466D-801A-C19251BED65A}" dt="2019-07-22T19:31:40.884" v="2225" actId="1076"/>
          <ac:spMkLst>
            <pc:docMk/>
            <pc:sldMk cId="1891858367" sldId="537"/>
            <ac:spMk id="18" creationId="{413BAF0F-8FDC-4C94-B203-DC1E5AD8A5A1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19" creationId="{EA60AEFF-E2B4-4016-8058-46A8B0AE68ED}"/>
          </ac:spMkLst>
        </pc:spChg>
        <pc:spChg chg="add del">
          <ac:chgData name="Stikker, Peter" userId="0eb723deb9125e85" providerId="OrgId" clId="{FF07B355-4D11-466D-801A-C19251BED65A}" dt="2019-07-22T19:24:59.394" v="2134"/>
          <ac:spMkLst>
            <pc:docMk/>
            <pc:sldMk cId="1891858367" sldId="537"/>
            <ac:spMk id="20" creationId="{432682A2-25E0-4495-B08D-35F55DAB22B6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21" creationId="{535DF98F-90AB-4318-8B02-21EC549DB8B0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22" creationId="{B403A3DF-B2C4-4F73-B4C4-ABA90422D0FD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23" creationId="{8CC74B53-9040-4209-9337-08FA2F6CA339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24" creationId="{E70C0900-4C26-4AAD-9C51-5C757C9D7BA9}"/>
          </ac:spMkLst>
        </pc:spChg>
        <pc:spChg chg="add mod">
          <ac:chgData name="Stikker, Peter" userId="0eb723deb9125e85" providerId="OrgId" clId="{FF07B355-4D11-466D-801A-C19251BED65A}" dt="2019-07-22T19:28:17.642" v="2187" actId="1076"/>
          <ac:spMkLst>
            <pc:docMk/>
            <pc:sldMk cId="1891858367" sldId="537"/>
            <ac:spMk id="25" creationId="{CEE975D1-B050-4175-8D7F-CFD631BEFD4B}"/>
          </ac:spMkLst>
        </pc:spChg>
        <pc:spChg chg="add mod">
          <ac:chgData name="Stikker, Peter" userId="0eb723deb9125e85" providerId="OrgId" clId="{FF07B355-4D11-466D-801A-C19251BED65A}" dt="2019-07-22T19:28:40.455" v="2193" actId="20577"/>
          <ac:spMkLst>
            <pc:docMk/>
            <pc:sldMk cId="1891858367" sldId="537"/>
            <ac:spMk id="26" creationId="{F7E33ACD-8F0E-47D7-BD29-CD96395E8850}"/>
          </ac:spMkLst>
        </pc:spChg>
        <pc:spChg chg="add mod">
          <ac:chgData name="Stikker, Peter" userId="0eb723deb9125e85" providerId="OrgId" clId="{FF07B355-4D11-466D-801A-C19251BED65A}" dt="2019-07-22T19:29:11.475" v="2205" actId="20577"/>
          <ac:spMkLst>
            <pc:docMk/>
            <pc:sldMk cId="1891858367" sldId="537"/>
            <ac:spMk id="27" creationId="{28E65DEA-117C-4575-ADB5-DEC366B83A35}"/>
          </ac:spMkLst>
        </pc:spChg>
        <pc:spChg chg="add mod">
          <ac:chgData name="Stikker, Peter" userId="0eb723deb9125e85" providerId="OrgId" clId="{FF07B355-4D11-466D-801A-C19251BED65A}" dt="2019-07-22T19:36:01.372" v="2237" actId="14100"/>
          <ac:spMkLst>
            <pc:docMk/>
            <pc:sldMk cId="1891858367" sldId="537"/>
            <ac:spMk id="28" creationId="{BB50BF7B-DA66-466D-A45B-A359D1FF2F2F}"/>
          </ac:spMkLst>
        </pc:spChg>
        <pc:spChg chg="add mod">
          <ac:chgData name="Stikker, Peter" userId="0eb723deb9125e85" providerId="OrgId" clId="{FF07B355-4D11-466D-801A-C19251BED65A}" dt="2019-07-22T19:36:14.237" v="2240" actId="14100"/>
          <ac:spMkLst>
            <pc:docMk/>
            <pc:sldMk cId="1891858367" sldId="537"/>
            <ac:spMk id="29" creationId="{0A45AE83-6D23-4BA2-9A3D-2C2CDA41DD18}"/>
          </ac:spMkLst>
        </pc:spChg>
        <pc:spChg chg="add mod">
          <ac:chgData name="Stikker, Peter" userId="0eb723deb9125e85" providerId="OrgId" clId="{FF07B355-4D11-466D-801A-C19251BED65A}" dt="2019-07-22T19:36:23.857" v="2243" actId="14100"/>
          <ac:spMkLst>
            <pc:docMk/>
            <pc:sldMk cId="1891858367" sldId="537"/>
            <ac:spMk id="30" creationId="{99E5BB72-2574-4EB1-A068-90D3719753E7}"/>
          </ac:spMkLst>
        </pc:spChg>
        <pc:spChg chg="add del mod">
          <ac:chgData name="Stikker, Peter" userId="0eb723deb9125e85" providerId="OrgId" clId="{FF07B355-4D11-466D-801A-C19251BED65A}" dt="2019-07-22T19:37:26.561" v="2251" actId="478"/>
          <ac:spMkLst>
            <pc:docMk/>
            <pc:sldMk cId="1891858367" sldId="537"/>
            <ac:spMk id="31" creationId="{EE8AF566-4E0C-43B2-BDF2-C8A37A7DEB18}"/>
          </ac:spMkLst>
        </pc:spChg>
        <pc:spChg chg="add mod">
          <ac:chgData name="Stikker, Peter" userId="0eb723deb9125e85" providerId="OrgId" clId="{FF07B355-4D11-466D-801A-C19251BED65A}" dt="2019-07-22T19:37:41.914" v="2255" actId="1076"/>
          <ac:spMkLst>
            <pc:docMk/>
            <pc:sldMk cId="1891858367" sldId="537"/>
            <ac:spMk id="32" creationId="{D5AA46F2-018C-4510-B567-BE95AA2CD4D2}"/>
          </ac:spMkLst>
        </pc:spChg>
        <pc:spChg chg="add mod">
          <ac:chgData name="Stikker, Peter" userId="0eb723deb9125e85" providerId="OrgId" clId="{FF07B355-4D11-466D-801A-C19251BED65A}" dt="2019-07-22T19:37:54.383" v="2259" actId="1076"/>
          <ac:spMkLst>
            <pc:docMk/>
            <pc:sldMk cId="1891858367" sldId="537"/>
            <ac:spMk id="33" creationId="{B35AC619-46E4-4514-8AD5-0F5EAC0C25B4}"/>
          </ac:spMkLst>
        </pc:spChg>
        <pc:spChg chg="add mod">
          <ac:chgData name="Stikker, Peter" userId="0eb723deb9125e85" providerId="OrgId" clId="{FF07B355-4D11-466D-801A-C19251BED65A}" dt="2019-07-22T19:38:05.916" v="2263" actId="1076"/>
          <ac:spMkLst>
            <pc:docMk/>
            <pc:sldMk cId="1891858367" sldId="537"/>
            <ac:spMk id="34" creationId="{B72E6983-86A6-4E15-B467-C0D04A3E18BA}"/>
          </ac:spMkLst>
        </pc:spChg>
        <pc:spChg chg="add mod">
          <ac:chgData name="Stikker, Peter" userId="0eb723deb9125e85" providerId="OrgId" clId="{FF07B355-4D11-466D-801A-C19251BED65A}" dt="2019-07-22T19:38:58.338" v="2270" actId="14100"/>
          <ac:spMkLst>
            <pc:docMk/>
            <pc:sldMk cId="1891858367" sldId="537"/>
            <ac:spMk id="35" creationId="{94659E96-7070-4D45-A310-AC74993C756A}"/>
          </ac:spMkLst>
        </pc:spChg>
        <pc:spChg chg="add mod">
          <ac:chgData name="Stikker, Peter" userId="0eb723deb9125e85" providerId="OrgId" clId="{FF07B355-4D11-466D-801A-C19251BED65A}" dt="2019-07-22T19:39:31.967" v="2277" actId="14100"/>
          <ac:spMkLst>
            <pc:docMk/>
            <pc:sldMk cId="1891858367" sldId="537"/>
            <ac:spMk id="36" creationId="{428CE4BF-530B-4F76-B11C-1150DDE67FCD}"/>
          </ac:spMkLst>
        </pc:spChg>
        <pc:spChg chg="add mod">
          <ac:chgData name="Stikker, Peter" userId="0eb723deb9125e85" providerId="OrgId" clId="{FF07B355-4D11-466D-801A-C19251BED65A}" dt="2019-07-22T19:40:08.625" v="2281" actId="1076"/>
          <ac:spMkLst>
            <pc:docMk/>
            <pc:sldMk cId="1891858367" sldId="537"/>
            <ac:spMk id="37" creationId="{1AA22918-C02D-4695-82EE-A764834D9001}"/>
          </ac:spMkLst>
        </pc:spChg>
        <pc:spChg chg="add mod">
          <ac:chgData name="Stikker, Peter" userId="0eb723deb9125e85" providerId="OrgId" clId="{FF07B355-4D11-466D-801A-C19251BED65A}" dt="2019-07-22T19:43:47.315" v="2296" actId="1076"/>
          <ac:spMkLst>
            <pc:docMk/>
            <pc:sldMk cId="1891858367" sldId="537"/>
            <ac:spMk id="38" creationId="{9E56AE58-9847-4CE2-86AE-C5A44105F9A1}"/>
          </ac:spMkLst>
        </pc:spChg>
        <pc:spChg chg="add mod">
          <ac:chgData name="Stikker, Peter" userId="0eb723deb9125e85" providerId="OrgId" clId="{FF07B355-4D11-466D-801A-C19251BED65A}" dt="2019-07-22T19:44:22.848" v="2302" actId="14100"/>
          <ac:spMkLst>
            <pc:docMk/>
            <pc:sldMk cId="1891858367" sldId="537"/>
            <ac:spMk id="39" creationId="{05389D6C-676E-48AA-A398-4A1E45E32129}"/>
          </ac:spMkLst>
        </pc:spChg>
        <pc:spChg chg="add mod">
          <ac:chgData name="Stikker, Peter" userId="0eb723deb9125e85" providerId="OrgId" clId="{FF07B355-4D11-466D-801A-C19251BED65A}" dt="2019-07-22T19:44:54.823" v="2308" actId="1076"/>
          <ac:spMkLst>
            <pc:docMk/>
            <pc:sldMk cId="1891858367" sldId="537"/>
            <ac:spMk id="40" creationId="{54EB0575-321B-48B8-892B-9B215974BE2B}"/>
          </ac:spMkLst>
        </pc:spChg>
        <pc:spChg chg="add mod">
          <ac:chgData name="Stikker, Peter" userId="0eb723deb9125e85" providerId="OrgId" clId="{FF07B355-4D11-466D-801A-C19251BED65A}" dt="2019-07-22T19:46:15.030" v="2316" actId="14100"/>
          <ac:spMkLst>
            <pc:docMk/>
            <pc:sldMk cId="1891858367" sldId="537"/>
            <ac:spMk id="41" creationId="{061D565B-DE9D-4C79-8890-17CD9D3851DE}"/>
          </ac:spMkLst>
        </pc:spChg>
        <pc:spChg chg="add mod">
          <ac:chgData name="Stikker, Peter" userId="0eb723deb9125e85" providerId="OrgId" clId="{FF07B355-4D11-466D-801A-C19251BED65A}" dt="2019-07-22T19:46:36.415" v="2322" actId="14100"/>
          <ac:spMkLst>
            <pc:docMk/>
            <pc:sldMk cId="1891858367" sldId="537"/>
            <ac:spMk id="42" creationId="{91540CB5-6601-4371-BE50-86B896305A7C}"/>
          </ac:spMkLst>
        </pc:spChg>
        <pc:spChg chg="add mod">
          <ac:chgData name="Stikker, Peter" userId="0eb723deb9125e85" providerId="OrgId" clId="{FF07B355-4D11-466D-801A-C19251BED65A}" dt="2019-07-22T19:47:03.170" v="2327" actId="14100"/>
          <ac:spMkLst>
            <pc:docMk/>
            <pc:sldMk cId="1891858367" sldId="537"/>
            <ac:spMk id="43" creationId="{FA891F82-B925-4B84-90A1-C92D4CC2DF62}"/>
          </ac:spMkLst>
        </pc:spChg>
        <pc:spChg chg="add mod">
          <ac:chgData name="Stikker, Peter" userId="0eb723deb9125e85" providerId="OrgId" clId="{FF07B355-4D11-466D-801A-C19251BED65A}" dt="2019-07-22T19:47:22.827" v="2333" actId="14100"/>
          <ac:spMkLst>
            <pc:docMk/>
            <pc:sldMk cId="1891858367" sldId="537"/>
            <ac:spMk id="44" creationId="{D4E0D607-6B96-4EF2-A474-4FFADB8CCEAE}"/>
          </ac:spMkLst>
        </pc:spChg>
      </pc:sldChg>
      <pc:sldChg chg="addSp delSp modSp add modAnim">
        <pc:chgData name="Stikker, Peter" userId="0eb723deb9125e85" providerId="OrgId" clId="{FF07B355-4D11-466D-801A-C19251BED65A}" dt="2019-07-22T20:19:17.440" v="2652"/>
        <pc:sldMkLst>
          <pc:docMk/>
          <pc:sldMk cId="811785920" sldId="538"/>
        </pc:sldMkLst>
        <pc:spChg chg="mod">
          <ac:chgData name="Stikker, Peter" userId="0eb723deb9125e85" providerId="OrgId" clId="{FF07B355-4D11-466D-801A-C19251BED65A}" dt="2019-07-22T20:16:04.870" v="2627" actId="5793"/>
          <ac:spMkLst>
            <pc:docMk/>
            <pc:sldMk cId="811785920" sldId="538"/>
            <ac:spMk id="3" creationId="{F9590454-3C31-4609-8AE6-4C2A6C969A26}"/>
          </ac:spMkLst>
        </pc:spChg>
        <pc:spChg chg="del">
          <ac:chgData name="Stikker, Peter" userId="0eb723deb9125e85" providerId="OrgId" clId="{FF07B355-4D11-466D-801A-C19251BED65A}" dt="2019-07-22T19:56:15.417" v="2385" actId="478"/>
          <ac:spMkLst>
            <pc:docMk/>
            <pc:sldMk cId="811785920" sldId="538"/>
            <ac:spMk id="4" creationId="{BB7A360E-527B-4976-B57F-6954057BF631}"/>
          </ac:spMkLst>
        </pc:spChg>
        <pc:spChg chg="add mod">
          <ac:chgData name="Stikker, Peter" userId="0eb723deb9125e85" providerId="OrgId" clId="{FF07B355-4D11-466D-801A-C19251BED65A}" dt="2019-07-22T19:56:25.134" v="2387" actId="1076"/>
          <ac:spMkLst>
            <pc:docMk/>
            <pc:sldMk cId="811785920" sldId="538"/>
            <ac:spMk id="5" creationId="{1CAD187E-2530-4763-A7B4-961A8F308867}"/>
          </ac:spMkLst>
        </pc:spChg>
        <pc:spChg chg="add mod">
          <ac:chgData name="Stikker, Peter" userId="0eb723deb9125e85" providerId="OrgId" clId="{FF07B355-4D11-466D-801A-C19251BED65A}" dt="2019-07-22T19:57:53.003" v="2394" actId="20577"/>
          <ac:spMkLst>
            <pc:docMk/>
            <pc:sldMk cId="811785920" sldId="538"/>
            <ac:spMk id="6" creationId="{2E53E23E-6FC8-4DCF-895A-6002410B1D9C}"/>
          </ac:spMkLst>
        </pc:spChg>
        <pc:spChg chg="add mod">
          <ac:chgData name="Stikker, Peter" userId="0eb723deb9125e85" providerId="OrgId" clId="{FF07B355-4D11-466D-801A-C19251BED65A}" dt="2019-07-22T20:15:22.473" v="2593" actId="1076"/>
          <ac:spMkLst>
            <pc:docMk/>
            <pc:sldMk cId="811785920" sldId="538"/>
            <ac:spMk id="7" creationId="{6A44C22E-418E-48A4-8C9D-19C43201A3C3}"/>
          </ac:spMkLst>
        </pc:spChg>
        <pc:spChg chg="add mod">
          <ac:chgData name="Stikker, Peter" userId="0eb723deb9125e85" providerId="OrgId" clId="{FF07B355-4D11-466D-801A-C19251BED65A}" dt="2019-07-22T19:58:39.298" v="2404" actId="1076"/>
          <ac:spMkLst>
            <pc:docMk/>
            <pc:sldMk cId="811785920" sldId="538"/>
            <ac:spMk id="8" creationId="{2D55746C-511D-432D-9814-40B53FFB40D9}"/>
          </ac:spMkLst>
        </pc:spChg>
        <pc:spChg chg="add mod">
          <ac:chgData name="Stikker, Peter" userId="0eb723deb9125e85" providerId="OrgId" clId="{FF07B355-4D11-466D-801A-C19251BED65A}" dt="2019-07-22T20:12:28.392" v="2544" actId="20577"/>
          <ac:spMkLst>
            <pc:docMk/>
            <pc:sldMk cId="811785920" sldId="538"/>
            <ac:spMk id="9" creationId="{5138FA94-0B63-4718-A46C-03F44CE6D01E}"/>
          </ac:spMkLst>
        </pc:spChg>
        <pc:spChg chg="add mod">
          <ac:chgData name="Stikker, Peter" userId="0eb723deb9125e85" providerId="OrgId" clId="{FF07B355-4D11-466D-801A-C19251BED65A}" dt="2019-07-22T20:12:34.876" v="2548" actId="20577"/>
          <ac:spMkLst>
            <pc:docMk/>
            <pc:sldMk cId="811785920" sldId="538"/>
            <ac:spMk id="10" creationId="{509ADD25-530D-4DF7-92DC-23B26A745F17}"/>
          </ac:spMkLst>
        </pc:spChg>
        <pc:spChg chg="add mod">
          <ac:chgData name="Stikker, Peter" userId="0eb723deb9125e85" providerId="OrgId" clId="{FF07B355-4D11-466D-801A-C19251BED65A}" dt="2019-07-22T20:12:43.378" v="2552" actId="20577"/>
          <ac:spMkLst>
            <pc:docMk/>
            <pc:sldMk cId="811785920" sldId="538"/>
            <ac:spMk id="11" creationId="{32499730-5901-4D5B-A259-230B715CA89C}"/>
          </ac:spMkLst>
        </pc:spChg>
        <pc:spChg chg="add mod">
          <ac:chgData name="Stikker, Peter" userId="0eb723deb9125e85" providerId="OrgId" clId="{FF07B355-4D11-466D-801A-C19251BED65A}" dt="2019-07-22T19:59:53.134" v="2433" actId="1076"/>
          <ac:spMkLst>
            <pc:docMk/>
            <pc:sldMk cId="811785920" sldId="538"/>
            <ac:spMk id="12" creationId="{F3C90033-7D31-466F-9060-8BAC79C1D345}"/>
          </ac:spMkLst>
        </pc:spChg>
        <pc:spChg chg="add mod">
          <ac:chgData name="Stikker, Peter" userId="0eb723deb9125e85" providerId="OrgId" clId="{FF07B355-4D11-466D-801A-C19251BED65A}" dt="2019-07-22T20:12:50.749" v="2555" actId="20577"/>
          <ac:spMkLst>
            <pc:docMk/>
            <pc:sldMk cId="811785920" sldId="538"/>
            <ac:spMk id="13" creationId="{DBE929C6-F707-4A38-951C-478E4680032A}"/>
          </ac:spMkLst>
        </pc:spChg>
        <pc:spChg chg="add mod">
          <ac:chgData name="Stikker, Peter" userId="0eb723deb9125e85" providerId="OrgId" clId="{FF07B355-4D11-466D-801A-C19251BED65A}" dt="2019-07-22T20:13:27.930" v="2558" actId="6549"/>
          <ac:spMkLst>
            <pc:docMk/>
            <pc:sldMk cId="811785920" sldId="538"/>
            <ac:spMk id="14" creationId="{ADD1F122-13FC-450A-B954-EB9A369707FE}"/>
          </ac:spMkLst>
        </pc:spChg>
        <pc:spChg chg="add mod">
          <ac:chgData name="Stikker, Peter" userId="0eb723deb9125e85" providerId="OrgId" clId="{FF07B355-4D11-466D-801A-C19251BED65A}" dt="2019-07-22T20:13:38.532" v="2562" actId="6549"/>
          <ac:spMkLst>
            <pc:docMk/>
            <pc:sldMk cId="811785920" sldId="538"/>
            <ac:spMk id="15" creationId="{4E8A0679-7C86-44CA-A9A9-850EBFFD60FA}"/>
          </ac:spMkLst>
        </pc:spChg>
        <pc:spChg chg="add mod">
          <ac:chgData name="Stikker, Peter" userId="0eb723deb9125e85" providerId="OrgId" clId="{FF07B355-4D11-466D-801A-C19251BED65A}" dt="2019-07-22T20:13:52.049" v="2566" actId="1076"/>
          <ac:spMkLst>
            <pc:docMk/>
            <pc:sldMk cId="811785920" sldId="538"/>
            <ac:spMk id="16" creationId="{85C16165-AF3D-47E7-ADB9-B15DB06DC15F}"/>
          </ac:spMkLst>
        </pc:spChg>
        <pc:spChg chg="add mod">
          <ac:chgData name="Stikker, Peter" userId="0eb723deb9125e85" providerId="OrgId" clId="{FF07B355-4D11-466D-801A-C19251BED65A}" dt="2019-07-22T20:14:25.737" v="2580" actId="20577"/>
          <ac:spMkLst>
            <pc:docMk/>
            <pc:sldMk cId="811785920" sldId="538"/>
            <ac:spMk id="17" creationId="{AD2154C6-B861-4844-83C8-BBB1F21CC612}"/>
          </ac:spMkLst>
        </pc:spChg>
        <pc:spChg chg="add mod">
          <ac:chgData name="Stikker, Peter" userId="0eb723deb9125e85" providerId="OrgId" clId="{FF07B355-4D11-466D-801A-C19251BED65A}" dt="2019-07-22T20:14:38.987" v="2584" actId="20577"/>
          <ac:spMkLst>
            <pc:docMk/>
            <pc:sldMk cId="811785920" sldId="538"/>
            <ac:spMk id="18" creationId="{27AB7AA1-A0F1-4A3E-BAD0-7B164D6072A1}"/>
          </ac:spMkLst>
        </pc:spChg>
        <pc:spChg chg="add mod">
          <ac:chgData name="Stikker, Peter" userId="0eb723deb9125e85" providerId="OrgId" clId="{FF07B355-4D11-466D-801A-C19251BED65A}" dt="2019-07-22T20:14:51.472" v="2588" actId="20577"/>
          <ac:spMkLst>
            <pc:docMk/>
            <pc:sldMk cId="811785920" sldId="538"/>
            <ac:spMk id="19" creationId="{8D1693CF-93F7-4595-BF24-442B57DEB958}"/>
          </ac:spMkLst>
        </pc:spChg>
        <pc:spChg chg="add mod">
          <ac:chgData name="Stikker, Peter" userId="0eb723deb9125e85" providerId="OrgId" clId="{FF07B355-4D11-466D-801A-C19251BED65A}" dt="2019-07-22T20:15:12.804" v="2592" actId="20577"/>
          <ac:spMkLst>
            <pc:docMk/>
            <pc:sldMk cId="811785920" sldId="538"/>
            <ac:spMk id="20" creationId="{CEC00C5D-8525-43DC-B6D5-D86C460C78B9}"/>
          </ac:spMkLst>
        </pc:spChg>
        <pc:spChg chg="add mod">
          <ac:chgData name="Stikker, Peter" userId="0eb723deb9125e85" providerId="OrgId" clId="{FF07B355-4D11-466D-801A-C19251BED65A}" dt="2019-07-22T20:15:51.231" v="2595" actId="1076"/>
          <ac:spMkLst>
            <pc:docMk/>
            <pc:sldMk cId="811785920" sldId="538"/>
            <ac:spMk id="21" creationId="{6BCD2E85-BC6E-4A76-B94F-3FDC5D674719}"/>
          </ac:spMkLst>
        </pc:spChg>
        <pc:spChg chg="add mod">
          <ac:chgData name="Stikker, Peter" userId="0eb723deb9125e85" providerId="OrgId" clId="{FF07B355-4D11-466D-801A-C19251BED65A}" dt="2019-07-22T20:16:24.458" v="2629" actId="1076"/>
          <ac:spMkLst>
            <pc:docMk/>
            <pc:sldMk cId="811785920" sldId="538"/>
            <ac:spMk id="22" creationId="{50FAD868-8680-41CF-A56D-BE718A706131}"/>
          </ac:spMkLst>
        </pc:spChg>
        <pc:spChg chg="add mod">
          <ac:chgData name="Stikker, Peter" userId="0eb723deb9125e85" providerId="OrgId" clId="{FF07B355-4D11-466D-801A-C19251BED65A}" dt="2019-07-22T20:16:27.455" v="2631" actId="20577"/>
          <ac:spMkLst>
            <pc:docMk/>
            <pc:sldMk cId="811785920" sldId="538"/>
            <ac:spMk id="23" creationId="{7270E0FE-5EDD-4521-AE7A-62BA6B7E6AAB}"/>
          </ac:spMkLst>
        </pc:spChg>
      </pc:sldChg>
      <pc:sldChg chg="addSp delSp modSp add">
        <pc:chgData name="Stikker, Peter" userId="0eb723deb9125e85" providerId="OrgId" clId="{FF07B355-4D11-466D-801A-C19251BED65A}" dt="2019-07-22T21:41:30.746" v="2866" actId="20577"/>
        <pc:sldMkLst>
          <pc:docMk/>
          <pc:sldMk cId="1116516701" sldId="539"/>
        </pc:sldMkLst>
        <pc:spChg chg="mod">
          <ac:chgData name="Stikker, Peter" userId="0eb723deb9125e85" providerId="OrgId" clId="{FF07B355-4D11-466D-801A-C19251BED65A}" dt="2019-07-22T21:41:30.746" v="2866" actId="20577"/>
          <ac:spMkLst>
            <pc:docMk/>
            <pc:sldMk cId="1116516701" sldId="539"/>
            <ac:spMk id="2" creationId="{1F3CD53C-ADC8-4662-AFB0-8298656B4AF1}"/>
          </ac:spMkLst>
        </pc:spChg>
        <pc:spChg chg="del">
          <ac:chgData name="Stikker, Peter" userId="0eb723deb9125e85" providerId="OrgId" clId="{FF07B355-4D11-466D-801A-C19251BED65A}" dt="2019-07-22T21:37:27.409" v="2773" actId="478"/>
          <ac:spMkLst>
            <pc:docMk/>
            <pc:sldMk cId="1116516701" sldId="539"/>
            <ac:spMk id="3" creationId="{ED65380E-6C33-49E0-9C5D-1766E10FB771}"/>
          </ac:spMkLst>
        </pc:spChg>
        <pc:spChg chg="add mod">
          <ac:chgData name="Stikker, Peter" userId="0eb723deb9125e85" providerId="OrgId" clId="{FF07B355-4D11-466D-801A-C19251BED65A}" dt="2019-07-22T21:37:56.774" v="2786" actId="1076"/>
          <ac:spMkLst>
            <pc:docMk/>
            <pc:sldMk cId="1116516701" sldId="539"/>
            <ac:spMk id="5" creationId="{702EE464-6E89-45F1-A5CD-DAD9D1A68747}"/>
          </ac:spMkLst>
        </pc:spChg>
        <pc:spChg chg="add mod">
          <ac:chgData name="Stikker, Peter" userId="0eb723deb9125e85" providerId="OrgId" clId="{FF07B355-4D11-466D-801A-C19251BED65A}" dt="2019-07-22T21:38:35.857" v="2800"/>
          <ac:spMkLst>
            <pc:docMk/>
            <pc:sldMk cId="1116516701" sldId="539"/>
            <ac:spMk id="6" creationId="{FDC67A85-098C-45FE-AA60-820290347B76}"/>
          </ac:spMkLst>
        </pc:spChg>
        <pc:spChg chg="add mod">
          <ac:chgData name="Stikker, Peter" userId="0eb723deb9125e85" providerId="OrgId" clId="{FF07B355-4D11-466D-801A-C19251BED65A}" dt="2019-07-22T21:39:21.862" v="2820" actId="1076"/>
          <ac:spMkLst>
            <pc:docMk/>
            <pc:sldMk cId="1116516701" sldId="539"/>
            <ac:spMk id="7" creationId="{65778D06-47C0-4922-9077-410A14E53D93}"/>
          </ac:spMkLst>
        </pc:spChg>
        <pc:spChg chg="add mod">
          <ac:chgData name="Stikker, Peter" userId="0eb723deb9125e85" providerId="OrgId" clId="{FF07B355-4D11-466D-801A-C19251BED65A}" dt="2019-07-22T21:39:11.861" v="2814" actId="6549"/>
          <ac:spMkLst>
            <pc:docMk/>
            <pc:sldMk cId="1116516701" sldId="539"/>
            <ac:spMk id="8" creationId="{F09B0D0F-D061-4FBE-B270-9E064E75143C}"/>
          </ac:spMkLst>
        </pc:spChg>
        <pc:spChg chg="add mod">
          <ac:chgData name="Stikker, Peter" userId="0eb723deb9125e85" providerId="OrgId" clId="{FF07B355-4D11-466D-801A-C19251BED65A}" dt="2019-07-22T21:39:41.981" v="2826" actId="1076"/>
          <ac:spMkLst>
            <pc:docMk/>
            <pc:sldMk cId="1116516701" sldId="539"/>
            <ac:spMk id="9" creationId="{18BC442B-2681-49BA-99BE-2E4D028E50DD}"/>
          </ac:spMkLst>
        </pc:spChg>
        <pc:spChg chg="add mod">
          <ac:chgData name="Stikker, Peter" userId="0eb723deb9125e85" providerId="OrgId" clId="{FF07B355-4D11-466D-801A-C19251BED65A}" dt="2019-07-22T21:39:59.996" v="2832" actId="1076"/>
          <ac:spMkLst>
            <pc:docMk/>
            <pc:sldMk cId="1116516701" sldId="539"/>
            <ac:spMk id="10" creationId="{7519973A-F96D-4658-9AA8-74D7BE711977}"/>
          </ac:spMkLst>
        </pc:spChg>
        <pc:spChg chg="add mod">
          <ac:chgData name="Stikker, Peter" userId="0eb723deb9125e85" providerId="OrgId" clId="{FF07B355-4D11-466D-801A-C19251BED65A}" dt="2019-07-22T21:40:13.270" v="2837" actId="1076"/>
          <ac:spMkLst>
            <pc:docMk/>
            <pc:sldMk cId="1116516701" sldId="539"/>
            <ac:spMk id="11" creationId="{64253FB4-198B-4911-B172-F9C5D0B61D8D}"/>
          </ac:spMkLst>
        </pc:spChg>
        <pc:spChg chg="add mod">
          <ac:chgData name="Stikker, Peter" userId="0eb723deb9125e85" providerId="OrgId" clId="{FF07B355-4D11-466D-801A-C19251BED65A}" dt="2019-07-22T21:40:24.738" v="2840" actId="1076"/>
          <ac:spMkLst>
            <pc:docMk/>
            <pc:sldMk cId="1116516701" sldId="539"/>
            <ac:spMk id="12" creationId="{8CC4A269-985F-43A4-9880-067733BDAFC5}"/>
          </ac:spMkLst>
        </pc:spChg>
        <pc:spChg chg="add mod">
          <ac:chgData name="Stikker, Peter" userId="0eb723deb9125e85" providerId="OrgId" clId="{FF07B355-4D11-466D-801A-C19251BED65A}" dt="2019-07-22T21:40:33.754" v="2844" actId="1076"/>
          <ac:spMkLst>
            <pc:docMk/>
            <pc:sldMk cId="1116516701" sldId="539"/>
            <ac:spMk id="13" creationId="{0047EAFE-A043-45B0-A8D1-08314CA923FC}"/>
          </ac:spMkLst>
        </pc:spChg>
        <pc:spChg chg="add mod">
          <ac:chgData name="Stikker, Peter" userId="0eb723deb9125e85" providerId="OrgId" clId="{FF07B355-4D11-466D-801A-C19251BED65A}" dt="2019-07-22T21:40:42.739" v="2846" actId="1076"/>
          <ac:spMkLst>
            <pc:docMk/>
            <pc:sldMk cId="1116516701" sldId="539"/>
            <ac:spMk id="14" creationId="{B5CCB7D4-4797-42A9-809E-844B8E3236EF}"/>
          </ac:spMkLst>
        </pc:spChg>
        <pc:spChg chg="add mod">
          <ac:chgData name="Stikker, Peter" userId="0eb723deb9125e85" providerId="OrgId" clId="{FF07B355-4D11-466D-801A-C19251BED65A}" dt="2019-07-22T21:40:56.951" v="2851" actId="1076"/>
          <ac:spMkLst>
            <pc:docMk/>
            <pc:sldMk cId="1116516701" sldId="539"/>
            <ac:spMk id="15" creationId="{CFEDDB1F-1281-4199-A530-91F84C898146}"/>
          </ac:spMkLst>
        </pc:spChg>
        <pc:spChg chg="add mod">
          <ac:chgData name="Stikker, Peter" userId="0eb723deb9125e85" providerId="OrgId" clId="{FF07B355-4D11-466D-801A-C19251BED65A}" dt="2019-07-22T21:41:07.467" v="2856" actId="1076"/>
          <ac:spMkLst>
            <pc:docMk/>
            <pc:sldMk cId="1116516701" sldId="539"/>
            <ac:spMk id="16" creationId="{E8663868-FA98-423A-8F37-642BAF95A689}"/>
          </ac:spMkLst>
        </pc:spChg>
        <pc:spChg chg="add mod">
          <ac:chgData name="Stikker, Peter" userId="0eb723deb9125e85" providerId="OrgId" clId="{FF07B355-4D11-466D-801A-C19251BED65A}" dt="2019-07-22T21:41:19.232" v="2860" actId="1076"/>
          <ac:spMkLst>
            <pc:docMk/>
            <pc:sldMk cId="1116516701" sldId="539"/>
            <ac:spMk id="17" creationId="{2BCDF0F5-F2D6-4875-BE09-2EC9B4566199}"/>
          </ac:spMkLst>
        </pc:spChg>
      </pc:sldChg>
      <pc:sldChg chg="addSp delSp modSp add modAnim">
        <pc:chgData name="Stikker, Peter" userId="0eb723deb9125e85" providerId="OrgId" clId="{FF07B355-4D11-466D-801A-C19251BED65A}" dt="2019-07-23T08:07:15.672" v="3025" actId="1076"/>
        <pc:sldMkLst>
          <pc:docMk/>
          <pc:sldMk cId="4222817786" sldId="540"/>
        </pc:sldMkLst>
        <pc:spChg chg="mod">
          <ac:chgData name="Stikker, Peter" userId="0eb723deb9125e85" providerId="OrgId" clId="{FF07B355-4D11-466D-801A-C19251BED65A}" dt="2019-07-22T21:41:51.021" v="2901" actId="20577"/>
          <ac:spMkLst>
            <pc:docMk/>
            <pc:sldMk cId="4222817786" sldId="540"/>
            <ac:spMk id="2" creationId="{126CD6B9-A876-4D32-8BBB-436262467231}"/>
          </ac:spMkLst>
        </pc:spChg>
        <pc:spChg chg="del">
          <ac:chgData name="Stikker, Peter" userId="0eb723deb9125e85" providerId="OrgId" clId="{FF07B355-4D11-466D-801A-C19251BED65A}" dt="2019-07-22T21:41:54.975" v="2902" actId="478"/>
          <ac:spMkLst>
            <pc:docMk/>
            <pc:sldMk cId="4222817786" sldId="540"/>
            <ac:spMk id="3" creationId="{5596C76A-B2AB-4D14-B094-C5908E6BF5AA}"/>
          </ac:spMkLst>
        </pc:spChg>
        <pc:spChg chg="add del mod">
          <ac:chgData name="Stikker, Peter" userId="0eb723deb9125e85" providerId="OrgId" clId="{FF07B355-4D11-466D-801A-C19251BED65A}" dt="2019-07-23T08:02:31.407" v="2928"/>
          <ac:spMkLst>
            <pc:docMk/>
            <pc:sldMk cId="4222817786" sldId="540"/>
            <ac:spMk id="3" creationId="{D449FF53-38D6-4592-844A-FC905F3E637E}"/>
          </ac:spMkLst>
        </pc:spChg>
        <pc:spChg chg="add mod">
          <ac:chgData name="Stikker, Peter" userId="0eb723deb9125e85" providerId="OrgId" clId="{FF07B355-4D11-466D-801A-C19251BED65A}" dt="2019-07-23T08:00:32.560" v="2908" actId="1076"/>
          <ac:spMkLst>
            <pc:docMk/>
            <pc:sldMk cId="4222817786" sldId="540"/>
            <ac:spMk id="5" creationId="{0CDAAF38-4036-4577-BD4B-EBA65F5224C5}"/>
          </ac:spMkLst>
        </pc:spChg>
        <pc:spChg chg="add mod">
          <ac:chgData name="Stikker, Peter" userId="0eb723deb9125e85" providerId="OrgId" clId="{FF07B355-4D11-466D-801A-C19251BED65A}" dt="2019-07-23T08:01:45.780" v="2917" actId="1076"/>
          <ac:spMkLst>
            <pc:docMk/>
            <pc:sldMk cId="4222817786" sldId="540"/>
            <ac:spMk id="6" creationId="{DEB488F7-E528-4C1D-9DF7-F63CFB56C59A}"/>
          </ac:spMkLst>
        </pc:spChg>
        <pc:spChg chg="add mod">
          <ac:chgData name="Stikker, Peter" userId="0eb723deb9125e85" providerId="OrgId" clId="{FF07B355-4D11-466D-801A-C19251BED65A}" dt="2019-07-23T08:02:15.304" v="2924" actId="1076"/>
          <ac:spMkLst>
            <pc:docMk/>
            <pc:sldMk cId="4222817786" sldId="540"/>
            <ac:spMk id="7" creationId="{67A51F2B-1943-461D-BAFA-7E40677B2D71}"/>
          </ac:spMkLst>
        </pc:spChg>
        <pc:spChg chg="add mod">
          <ac:chgData name="Stikker, Peter" userId="0eb723deb9125e85" providerId="OrgId" clId="{FF07B355-4D11-466D-801A-C19251BED65A}" dt="2019-07-23T08:02:50.385" v="2934" actId="1076"/>
          <ac:spMkLst>
            <pc:docMk/>
            <pc:sldMk cId="4222817786" sldId="540"/>
            <ac:spMk id="8" creationId="{17D815AF-4CD0-44CF-AE30-E6383C40A814}"/>
          </ac:spMkLst>
        </pc:spChg>
        <pc:spChg chg="add mod">
          <ac:chgData name="Stikker, Peter" userId="0eb723deb9125e85" providerId="OrgId" clId="{FF07B355-4D11-466D-801A-C19251BED65A}" dt="2019-07-23T08:04:07.778" v="2961" actId="1076"/>
          <ac:spMkLst>
            <pc:docMk/>
            <pc:sldMk cId="4222817786" sldId="540"/>
            <ac:spMk id="9" creationId="{4FE474D1-F593-4C76-9980-01A0F3CDFE19}"/>
          </ac:spMkLst>
        </pc:spChg>
        <pc:spChg chg="add mod">
          <ac:chgData name="Stikker, Peter" userId="0eb723deb9125e85" providerId="OrgId" clId="{FF07B355-4D11-466D-801A-C19251BED65A}" dt="2019-07-23T08:05:20.752" v="2982" actId="1076"/>
          <ac:spMkLst>
            <pc:docMk/>
            <pc:sldMk cId="4222817786" sldId="540"/>
            <ac:spMk id="10" creationId="{291A69C3-7AD3-450C-9A04-684C755696B6}"/>
          </ac:spMkLst>
        </pc:spChg>
        <pc:spChg chg="add mod">
          <ac:chgData name="Stikker, Peter" userId="0eb723deb9125e85" providerId="OrgId" clId="{FF07B355-4D11-466D-801A-C19251BED65A}" dt="2019-07-23T08:06:14.823" v="3000" actId="1076"/>
          <ac:spMkLst>
            <pc:docMk/>
            <pc:sldMk cId="4222817786" sldId="540"/>
            <ac:spMk id="11" creationId="{5B7F7043-3B46-448C-BFE4-BCF1A404C22C}"/>
          </ac:spMkLst>
        </pc:spChg>
        <pc:spChg chg="add mod">
          <ac:chgData name="Stikker, Peter" userId="0eb723deb9125e85" providerId="OrgId" clId="{FF07B355-4D11-466D-801A-C19251BED65A}" dt="2019-07-23T08:06:27.450" v="3005" actId="1076"/>
          <ac:spMkLst>
            <pc:docMk/>
            <pc:sldMk cId="4222817786" sldId="540"/>
            <ac:spMk id="12" creationId="{17A7C7CD-D392-4A96-9C84-EF8CDB77A665}"/>
          </ac:spMkLst>
        </pc:spChg>
        <pc:spChg chg="add mod">
          <ac:chgData name="Stikker, Peter" userId="0eb723deb9125e85" providerId="OrgId" clId="{FF07B355-4D11-466D-801A-C19251BED65A}" dt="2019-07-23T08:06:48.949" v="3012" actId="20577"/>
          <ac:spMkLst>
            <pc:docMk/>
            <pc:sldMk cId="4222817786" sldId="540"/>
            <ac:spMk id="13" creationId="{4E36AAA8-31F1-4DFC-AA1F-31043EAE6129}"/>
          </ac:spMkLst>
        </pc:spChg>
        <pc:spChg chg="add mod">
          <ac:chgData name="Stikker, Peter" userId="0eb723deb9125e85" providerId="OrgId" clId="{FF07B355-4D11-466D-801A-C19251BED65A}" dt="2019-07-23T08:07:15.672" v="3025" actId="1076"/>
          <ac:spMkLst>
            <pc:docMk/>
            <pc:sldMk cId="4222817786" sldId="540"/>
            <ac:spMk id="14" creationId="{D87251CA-6BAF-40C0-AA76-8D8FCF02FE94}"/>
          </ac:spMkLst>
        </pc:spChg>
      </pc:sldChg>
      <pc:sldChg chg="addSp delSp modSp add ord modAnim">
        <pc:chgData name="Stikker, Peter" userId="0eb723deb9125e85" providerId="OrgId" clId="{FF07B355-4D11-466D-801A-C19251BED65A}" dt="2019-07-23T08:50:05.913" v="3244" actId="1076"/>
        <pc:sldMkLst>
          <pc:docMk/>
          <pc:sldMk cId="1259225998" sldId="541"/>
        </pc:sldMkLst>
        <pc:spChg chg="mod">
          <ac:chgData name="Stikker, Peter" userId="0eb723deb9125e85" providerId="OrgId" clId="{FF07B355-4D11-466D-801A-C19251BED65A}" dt="2019-07-23T08:49:49.807" v="3243" actId="20577"/>
          <ac:spMkLst>
            <pc:docMk/>
            <pc:sldMk cId="1259225998" sldId="541"/>
            <ac:spMk id="3" creationId="{5CC7913F-372F-43E6-919C-AB1B1E90D119}"/>
          </ac:spMkLst>
        </pc:spChg>
        <pc:spChg chg="del">
          <ac:chgData name="Stikker, Peter" userId="0eb723deb9125e85" providerId="OrgId" clId="{FF07B355-4D11-466D-801A-C19251BED65A}" dt="2019-07-23T08:22:47.620" v="3044" actId="478"/>
          <ac:spMkLst>
            <pc:docMk/>
            <pc:sldMk cId="1259225998" sldId="541"/>
            <ac:spMk id="4" creationId="{7F057C74-D731-482A-B9E2-FC7B6DB3AA69}"/>
          </ac:spMkLst>
        </pc:spChg>
        <pc:spChg chg="add mod">
          <ac:chgData name="Stikker, Peter" userId="0eb723deb9125e85" providerId="OrgId" clId="{FF07B355-4D11-466D-801A-C19251BED65A}" dt="2019-07-23T08:39:51.839" v="3205" actId="1076"/>
          <ac:spMkLst>
            <pc:docMk/>
            <pc:sldMk cId="1259225998" sldId="541"/>
            <ac:spMk id="5" creationId="{CFB698D4-948D-408E-AD4C-128B2A21E7EC}"/>
          </ac:spMkLst>
        </pc:spChg>
        <pc:spChg chg="add mod">
          <ac:chgData name="Stikker, Peter" userId="0eb723deb9125e85" providerId="OrgId" clId="{FF07B355-4D11-466D-801A-C19251BED65A}" dt="2019-07-23T08:24:27.008" v="3059" actId="14100"/>
          <ac:spMkLst>
            <pc:docMk/>
            <pc:sldMk cId="1259225998" sldId="541"/>
            <ac:spMk id="6" creationId="{C836E2E7-D13C-43A8-A830-6BF37285B87F}"/>
          </ac:spMkLst>
        </pc:spChg>
        <pc:spChg chg="add mod">
          <ac:chgData name="Stikker, Peter" userId="0eb723deb9125e85" providerId="OrgId" clId="{FF07B355-4D11-466D-801A-C19251BED65A}" dt="2019-07-23T08:24:51.507" v="3066" actId="1076"/>
          <ac:spMkLst>
            <pc:docMk/>
            <pc:sldMk cId="1259225998" sldId="541"/>
            <ac:spMk id="10" creationId="{05A7725B-E5B0-4D83-9EE2-EEFA6CE30EA4}"/>
          </ac:spMkLst>
        </pc:spChg>
        <pc:spChg chg="add mod">
          <ac:chgData name="Stikker, Peter" userId="0eb723deb9125e85" providerId="OrgId" clId="{FF07B355-4D11-466D-801A-C19251BED65A}" dt="2019-07-23T08:24:57.910" v="3068" actId="1076"/>
          <ac:spMkLst>
            <pc:docMk/>
            <pc:sldMk cId="1259225998" sldId="541"/>
            <ac:spMk id="11" creationId="{35D0C878-529C-419A-8418-42727990A396}"/>
          </ac:spMkLst>
        </pc:spChg>
        <pc:spChg chg="add del">
          <ac:chgData name="Stikker, Peter" userId="0eb723deb9125e85" providerId="OrgId" clId="{FF07B355-4D11-466D-801A-C19251BED65A}" dt="2019-07-23T08:25:02.248" v="3070"/>
          <ac:spMkLst>
            <pc:docMk/>
            <pc:sldMk cId="1259225998" sldId="541"/>
            <ac:spMk id="12" creationId="{C675DB56-7813-4FBB-9BBA-AEB96559A761}"/>
          </ac:spMkLst>
        </pc:spChg>
        <pc:spChg chg="add mod">
          <ac:chgData name="Stikker, Peter" userId="0eb723deb9125e85" providerId="OrgId" clId="{FF07B355-4D11-466D-801A-C19251BED65A}" dt="2019-07-23T08:25:15" v="3074" actId="1076"/>
          <ac:spMkLst>
            <pc:docMk/>
            <pc:sldMk cId="1259225998" sldId="541"/>
            <ac:spMk id="13" creationId="{5279EF17-56E7-4801-BF4B-0689FB9EEB04}"/>
          </ac:spMkLst>
        </pc:spChg>
        <pc:spChg chg="add mod">
          <ac:chgData name="Stikker, Peter" userId="0eb723deb9125e85" providerId="OrgId" clId="{FF07B355-4D11-466D-801A-C19251BED65A}" dt="2019-07-23T08:31:25.777" v="3119" actId="1076"/>
          <ac:spMkLst>
            <pc:docMk/>
            <pc:sldMk cId="1259225998" sldId="541"/>
            <ac:spMk id="16" creationId="{3D0ED223-E1A7-4FC4-A54B-3C88F6255EC3}"/>
          </ac:spMkLst>
        </pc:spChg>
        <pc:spChg chg="add mod">
          <ac:chgData name="Stikker, Peter" userId="0eb723deb9125e85" providerId="OrgId" clId="{FF07B355-4D11-466D-801A-C19251BED65A}" dt="2019-07-23T08:30:06.525" v="3108" actId="14100"/>
          <ac:spMkLst>
            <pc:docMk/>
            <pc:sldMk cId="1259225998" sldId="541"/>
            <ac:spMk id="17" creationId="{408BA3AA-9520-4768-9EE1-F8D29088BC3F}"/>
          </ac:spMkLst>
        </pc:spChg>
        <pc:spChg chg="add mod">
          <ac:chgData name="Stikker, Peter" userId="0eb723deb9125e85" providerId="OrgId" clId="{FF07B355-4D11-466D-801A-C19251BED65A}" dt="2019-07-23T08:28:29.381" v="3092" actId="20577"/>
          <ac:spMkLst>
            <pc:docMk/>
            <pc:sldMk cId="1259225998" sldId="541"/>
            <ac:spMk id="18" creationId="{F61095BF-F65D-40D4-936F-EA07B92BAAE9}"/>
          </ac:spMkLst>
        </pc:spChg>
        <pc:spChg chg="add mod">
          <ac:chgData name="Stikker, Peter" userId="0eb723deb9125e85" providerId="OrgId" clId="{FF07B355-4D11-466D-801A-C19251BED65A}" dt="2019-07-23T08:31:53.480" v="3122" actId="1076"/>
          <ac:spMkLst>
            <pc:docMk/>
            <pc:sldMk cId="1259225998" sldId="541"/>
            <ac:spMk id="20" creationId="{0BEFC9B7-8871-49FC-ACCB-2FF0C237221C}"/>
          </ac:spMkLst>
        </pc:spChg>
        <pc:spChg chg="add mod">
          <ac:chgData name="Stikker, Peter" userId="0eb723deb9125e85" providerId="OrgId" clId="{FF07B355-4D11-466D-801A-C19251BED65A}" dt="2019-07-23T08:31:48.949" v="3121" actId="1076"/>
          <ac:spMkLst>
            <pc:docMk/>
            <pc:sldMk cId="1259225998" sldId="541"/>
            <ac:spMk id="21" creationId="{F1396B2C-8411-4A12-8C93-2FD830AC9473}"/>
          </ac:spMkLst>
        </pc:spChg>
        <pc:spChg chg="add mod">
          <ac:chgData name="Stikker, Peter" userId="0eb723deb9125e85" providerId="OrgId" clId="{FF07B355-4D11-466D-801A-C19251BED65A}" dt="2019-07-23T08:32:41.552" v="3139" actId="1076"/>
          <ac:spMkLst>
            <pc:docMk/>
            <pc:sldMk cId="1259225998" sldId="541"/>
            <ac:spMk id="27" creationId="{516D80DF-3099-4EEA-8FC9-2BA595BEE8B4}"/>
          </ac:spMkLst>
        </pc:spChg>
        <pc:spChg chg="add mod">
          <ac:chgData name="Stikker, Peter" userId="0eb723deb9125e85" providerId="OrgId" clId="{FF07B355-4D11-466D-801A-C19251BED65A}" dt="2019-07-23T08:32:47.841" v="3141" actId="1076"/>
          <ac:spMkLst>
            <pc:docMk/>
            <pc:sldMk cId="1259225998" sldId="541"/>
            <ac:spMk id="28" creationId="{90BC163F-23B6-4438-854A-F8FF681B9117}"/>
          </ac:spMkLst>
        </pc:spChg>
        <pc:spChg chg="add mod">
          <ac:chgData name="Stikker, Peter" userId="0eb723deb9125e85" providerId="OrgId" clId="{FF07B355-4D11-466D-801A-C19251BED65A}" dt="2019-07-23T08:33:17.591" v="3145" actId="1076"/>
          <ac:spMkLst>
            <pc:docMk/>
            <pc:sldMk cId="1259225998" sldId="541"/>
            <ac:spMk id="29" creationId="{8BA4CF9F-538F-447C-BA74-55BC950F4820}"/>
          </ac:spMkLst>
        </pc:spChg>
        <pc:spChg chg="add mod">
          <ac:chgData name="Stikker, Peter" userId="0eb723deb9125e85" providerId="OrgId" clId="{FF07B355-4D11-466D-801A-C19251BED65A}" dt="2019-07-23T08:33:37.983" v="3148" actId="1076"/>
          <ac:spMkLst>
            <pc:docMk/>
            <pc:sldMk cId="1259225998" sldId="541"/>
            <ac:spMk id="30" creationId="{ADC85498-DF1D-4FAC-A9D3-035E26099C11}"/>
          </ac:spMkLst>
        </pc:spChg>
        <pc:spChg chg="add mod">
          <ac:chgData name="Stikker, Peter" userId="0eb723deb9125e85" providerId="OrgId" clId="{FF07B355-4D11-466D-801A-C19251BED65A}" dt="2019-07-23T08:34:31.656" v="3151" actId="1076"/>
          <ac:spMkLst>
            <pc:docMk/>
            <pc:sldMk cId="1259225998" sldId="541"/>
            <ac:spMk id="32" creationId="{E704E31D-631B-429B-80CC-16EBC1399BA5}"/>
          </ac:spMkLst>
        </pc:spChg>
        <pc:spChg chg="add mod">
          <ac:chgData name="Stikker, Peter" userId="0eb723deb9125e85" providerId="OrgId" clId="{FF07B355-4D11-466D-801A-C19251BED65A}" dt="2019-07-23T08:35:13.888" v="3158" actId="1076"/>
          <ac:spMkLst>
            <pc:docMk/>
            <pc:sldMk cId="1259225998" sldId="541"/>
            <ac:spMk id="34" creationId="{E64CC52D-5916-4951-9694-5A4CADF52A51}"/>
          </ac:spMkLst>
        </pc:spChg>
        <pc:spChg chg="add mod">
          <ac:chgData name="Stikker, Peter" userId="0eb723deb9125e85" providerId="OrgId" clId="{FF07B355-4D11-466D-801A-C19251BED65A}" dt="2019-07-23T08:36:19.923" v="3163" actId="1582"/>
          <ac:spMkLst>
            <pc:docMk/>
            <pc:sldMk cId="1259225998" sldId="541"/>
            <ac:spMk id="35" creationId="{AF52DC23-17AB-4EE7-9F4B-80A9CC365393}"/>
          </ac:spMkLst>
        </pc:spChg>
        <pc:spChg chg="add mod">
          <ac:chgData name="Stikker, Peter" userId="0eb723deb9125e85" providerId="OrgId" clId="{FF07B355-4D11-466D-801A-C19251BED65A}" dt="2019-07-23T08:37:19.019" v="3172" actId="1076"/>
          <ac:spMkLst>
            <pc:docMk/>
            <pc:sldMk cId="1259225998" sldId="541"/>
            <ac:spMk id="37" creationId="{319B7933-C493-42CD-A011-69A7E3A03787}"/>
          </ac:spMkLst>
        </pc:spChg>
        <pc:spChg chg="add mod">
          <ac:chgData name="Stikker, Peter" userId="0eb723deb9125e85" providerId="OrgId" clId="{FF07B355-4D11-466D-801A-C19251BED65A}" dt="2019-07-23T08:37:36.713" v="3177" actId="1076"/>
          <ac:spMkLst>
            <pc:docMk/>
            <pc:sldMk cId="1259225998" sldId="541"/>
            <ac:spMk id="41" creationId="{4D425412-B105-44BA-BCB7-D6C0F30CF47A}"/>
          </ac:spMkLst>
        </pc:spChg>
        <pc:spChg chg="add mod">
          <ac:chgData name="Stikker, Peter" userId="0eb723deb9125e85" providerId="OrgId" clId="{FF07B355-4D11-466D-801A-C19251BED65A}" dt="2019-07-23T08:50:05.913" v="3244" actId="1076"/>
          <ac:spMkLst>
            <pc:docMk/>
            <pc:sldMk cId="1259225998" sldId="541"/>
            <ac:spMk id="42" creationId="{08CDE287-3DB6-4B1E-9F20-50D5724E8F78}"/>
          </ac:spMkLst>
        </pc:spChg>
        <pc:spChg chg="add mod">
          <ac:chgData name="Stikker, Peter" userId="0eb723deb9125e85" providerId="OrgId" clId="{FF07B355-4D11-466D-801A-C19251BED65A}" dt="2019-07-23T08:39:10.014" v="3195" actId="14100"/>
          <ac:spMkLst>
            <pc:docMk/>
            <pc:sldMk cId="1259225998" sldId="541"/>
            <ac:spMk id="43" creationId="{9BBE42DB-47FB-4EE9-85EB-B7B3099F7585}"/>
          </ac:spMkLst>
        </pc:spChg>
        <pc:spChg chg="add mod">
          <ac:chgData name="Stikker, Peter" userId="0eb723deb9125e85" providerId="OrgId" clId="{FF07B355-4D11-466D-801A-C19251BED65A}" dt="2019-07-23T08:50:05.913" v="3244" actId="1076"/>
          <ac:spMkLst>
            <pc:docMk/>
            <pc:sldMk cId="1259225998" sldId="541"/>
            <ac:spMk id="44" creationId="{9CE38DC6-6414-4C50-BCD9-AF3D4EAD187B}"/>
          </ac:spMkLst>
        </pc:spChg>
        <pc:spChg chg="add mod">
          <ac:chgData name="Stikker, Peter" userId="0eb723deb9125e85" providerId="OrgId" clId="{FF07B355-4D11-466D-801A-C19251BED65A}" dt="2019-07-23T08:43:26.729" v="3217" actId="1076"/>
          <ac:spMkLst>
            <pc:docMk/>
            <pc:sldMk cId="1259225998" sldId="541"/>
            <ac:spMk id="45" creationId="{C16C8729-B2F7-4514-BD68-0114F642F246}"/>
          </ac:spMkLst>
        </pc:spChg>
        <pc:spChg chg="add mod">
          <ac:chgData name="Stikker, Peter" userId="0eb723deb9125e85" providerId="OrgId" clId="{FF07B355-4D11-466D-801A-C19251BED65A}" dt="2019-07-23T08:45:18.543" v="3226" actId="1076"/>
          <ac:spMkLst>
            <pc:docMk/>
            <pc:sldMk cId="1259225998" sldId="541"/>
            <ac:spMk id="46" creationId="{D31256E5-8320-4D9D-8808-207FC65A09B8}"/>
          </ac:spMkLst>
        </pc:spChg>
        <pc:cxnChg chg="add mod">
          <ac:chgData name="Stikker, Peter" userId="0eb723deb9125e85" providerId="OrgId" clId="{FF07B355-4D11-466D-801A-C19251BED65A}" dt="2019-07-23T08:24:32.930" v="3060" actId="1076"/>
          <ac:cxnSpMkLst>
            <pc:docMk/>
            <pc:sldMk cId="1259225998" sldId="541"/>
            <ac:cxnSpMk id="8" creationId="{4D112352-2CE1-4F8E-B4E7-7BE9EC44F7D7}"/>
          </ac:cxnSpMkLst>
        </pc:cxnChg>
        <pc:cxnChg chg="add mod">
          <ac:chgData name="Stikker, Peter" userId="0eb723deb9125e85" providerId="OrgId" clId="{FF07B355-4D11-466D-801A-C19251BED65A}" dt="2019-07-23T08:24:35.319" v="3061" actId="1076"/>
          <ac:cxnSpMkLst>
            <pc:docMk/>
            <pc:sldMk cId="1259225998" sldId="541"/>
            <ac:cxnSpMk id="9" creationId="{F2A9CBA1-6BA2-439C-87DF-95EE459C31E8}"/>
          </ac:cxnSpMkLst>
        </pc:cxnChg>
        <pc:cxnChg chg="add mod">
          <ac:chgData name="Stikker, Peter" userId="0eb723deb9125e85" providerId="OrgId" clId="{FF07B355-4D11-466D-801A-C19251BED65A}" dt="2019-07-23T08:31:20.144" v="3118" actId="1076"/>
          <ac:cxnSpMkLst>
            <pc:docMk/>
            <pc:sldMk cId="1259225998" sldId="541"/>
            <ac:cxnSpMk id="14" creationId="{65420411-04C2-4220-B6F6-391CC9926682}"/>
          </ac:cxnSpMkLst>
        </pc:cxnChg>
        <pc:cxnChg chg="add mod">
          <ac:chgData name="Stikker, Peter" userId="0eb723deb9125e85" providerId="OrgId" clId="{FF07B355-4D11-466D-801A-C19251BED65A}" dt="2019-07-23T08:28:36.615" v="3094" actId="1076"/>
          <ac:cxnSpMkLst>
            <pc:docMk/>
            <pc:sldMk cId="1259225998" sldId="541"/>
            <ac:cxnSpMk id="19" creationId="{F3E9812E-6ED1-4BB4-A876-1ACA17495FBC}"/>
          </ac:cxnSpMkLst>
        </pc:cxnChg>
        <pc:cxnChg chg="add mod">
          <ac:chgData name="Stikker, Peter" userId="0eb723deb9125e85" providerId="OrgId" clId="{FF07B355-4D11-466D-801A-C19251BED65A}" dt="2019-07-23T08:32:01.872" v="3124" actId="14100"/>
          <ac:cxnSpMkLst>
            <pc:docMk/>
            <pc:sldMk cId="1259225998" sldId="541"/>
            <ac:cxnSpMk id="24" creationId="{D3A7C86B-D8CD-4DC2-AA8F-8277ED055CFF}"/>
          </ac:cxnSpMkLst>
        </pc:cxnChg>
        <pc:cxnChg chg="add mod">
          <ac:chgData name="Stikker, Peter" userId="0eb723deb9125e85" providerId="OrgId" clId="{FF07B355-4D11-466D-801A-C19251BED65A}" dt="2019-07-23T08:32:06.621" v="3126" actId="1076"/>
          <ac:cxnSpMkLst>
            <pc:docMk/>
            <pc:sldMk cId="1259225998" sldId="541"/>
            <ac:cxnSpMk id="26" creationId="{579B1D3F-9AA1-467E-AAFC-B8662FF65A0C}"/>
          </ac:cxnSpMkLst>
        </pc:cxnChg>
        <pc:cxnChg chg="add mod">
          <ac:chgData name="Stikker, Peter" userId="0eb723deb9125e85" providerId="OrgId" clId="{FF07B355-4D11-466D-801A-C19251BED65A}" dt="2019-07-23T08:34:53.265" v="3155" actId="1076"/>
          <ac:cxnSpMkLst>
            <pc:docMk/>
            <pc:sldMk cId="1259225998" sldId="541"/>
            <ac:cxnSpMk id="31" creationId="{23F8725E-9EEB-41CD-B735-16A392F8E178}"/>
          </ac:cxnSpMkLst>
        </pc:cxnChg>
        <pc:cxnChg chg="add mod">
          <ac:chgData name="Stikker, Peter" userId="0eb723deb9125e85" providerId="OrgId" clId="{FF07B355-4D11-466D-801A-C19251BED65A}" dt="2019-07-23T08:35:20.653" v="3159" actId="1076"/>
          <ac:cxnSpMkLst>
            <pc:docMk/>
            <pc:sldMk cId="1259225998" sldId="541"/>
            <ac:cxnSpMk id="33" creationId="{2A1D6404-D648-4F07-933D-316D04B37D1A}"/>
          </ac:cxnSpMkLst>
        </pc:cxnChg>
        <pc:cxnChg chg="add mod">
          <ac:chgData name="Stikker, Peter" userId="0eb723deb9125e85" providerId="OrgId" clId="{FF07B355-4D11-466D-801A-C19251BED65A}" dt="2019-07-23T08:37:04.200" v="3168" actId="14100"/>
          <ac:cxnSpMkLst>
            <pc:docMk/>
            <pc:sldMk cId="1259225998" sldId="541"/>
            <ac:cxnSpMk id="36" creationId="{AF3B491B-B070-4CB9-96E3-46B305B64C5E}"/>
          </ac:cxnSpMkLst>
        </pc:cxnChg>
        <pc:cxnChg chg="add mod">
          <ac:chgData name="Stikker, Peter" userId="0eb723deb9125e85" providerId="OrgId" clId="{FF07B355-4D11-466D-801A-C19251BED65A}" dt="2019-07-23T08:37:29.152" v="3175" actId="14100"/>
          <ac:cxnSpMkLst>
            <pc:docMk/>
            <pc:sldMk cId="1259225998" sldId="541"/>
            <ac:cxnSpMk id="39" creationId="{91A3C7D6-69C3-4AB0-A464-B08B64A8F06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152400"/>
            <a:ext cx="30480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9600" y="381000"/>
            <a:ext cx="2971800" cy="22860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7/23/2019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800600" y="8687592"/>
            <a:ext cx="1828800" cy="303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6200" y="152400"/>
            <a:ext cx="3810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242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4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4343400"/>
            <a:ext cx="5257800" cy="4114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152400"/>
            <a:ext cx="3048000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9600" y="381000"/>
            <a:ext cx="2971800" cy="22860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r">
              <a:defRPr sz="1200"/>
            </a:lvl1pPr>
          </a:lstStyle>
          <a:p>
            <a:pPr algn="l"/>
            <a:fld id="{B8E2DB07-2205-45DC-90BC-4AC12720D6F7}" type="datetimeFigureOut">
              <a:rPr lang="en-US" sz="800" smtClean="0">
                <a:latin typeface="Arial"/>
                <a:cs typeface="Arial"/>
              </a:rPr>
              <a:pPr algn="l"/>
              <a:t>7/23/2019</a:t>
            </a:fld>
            <a:endParaRPr lang="en-US" sz="800" dirty="0">
              <a:latin typeface="Arial"/>
              <a:cs typeface="Arial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800600" y="8687592"/>
            <a:ext cx="1828800" cy="303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76200" y="152400"/>
            <a:ext cx="3810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‹#›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01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spcAft>
        <a:spcPts val="600"/>
      </a:spcAft>
      <a:buFont typeface="Lucida Grande"/>
      <a:buNone/>
      <a:defRPr sz="900" b="1" kern="1200">
        <a:solidFill>
          <a:schemeClr val="tx1"/>
        </a:solidFill>
        <a:latin typeface="Arial"/>
        <a:ea typeface="+mn-ea"/>
        <a:cs typeface="Arial"/>
      </a:defRPr>
    </a:lvl1pPr>
    <a:lvl2pPr marL="1872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2pPr>
    <a:lvl3pPr marL="360000" algn="l" defTabSz="457200" rtl="0" eaLnBrk="1" latinLnBrk="0" hangingPunct="1">
      <a:spcAft>
        <a:spcPts val="600"/>
      </a:spcAft>
      <a:buFont typeface="Lucida Grande"/>
      <a:buChar char="-"/>
      <a:defRPr sz="900" kern="1200">
        <a:solidFill>
          <a:schemeClr val="tx1"/>
        </a:solidFill>
        <a:latin typeface="Arial"/>
        <a:ea typeface="+mn-ea"/>
        <a:cs typeface="Arial"/>
      </a:defRPr>
    </a:lvl3pPr>
    <a:lvl4pPr marL="540000" algn="l" defTabSz="457200" rtl="0" eaLnBrk="1" latinLnBrk="0" hangingPunct="1">
      <a:spcAft>
        <a:spcPts val="600"/>
      </a:spcAft>
      <a:buFont typeface="Lucida Grande"/>
      <a:buNone/>
      <a:defRPr sz="900" kern="1200">
        <a:solidFill>
          <a:schemeClr val="tx1"/>
        </a:solidFill>
        <a:latin typeface="Arial"/>
        <a:ea typeface="+mn-ea"/>
        <a:cs typeface="Arial"/>
      </a:defRPr>
    </a:lvl4pPr>
    <a:lvl5pPr marL="720000" algn="l" defTabSz="457200" rtl="0" eaLnBrk="1" latinLnBrk="0" hangingPunct="1">
      <a:spcAft>
        <a:spcPts val="600"/>
      </a:spcAft>
      <a:buFont typeface="Lucida Grande"/>
      <a:buNone/>
      <a:defRPr sz="700" kern="1200">
        <a:solidFill>
          <a:srgbClr val="CC006B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dirty="0"/>
              <a:t>Slides </a:t>
            </a:r>
            <a:r>
              <a:rPr lang="nl-NL" b="0" dirty="0" err="1"/>
              <a:t>created</a:t>
            </a:r>
            <a:r>
              <a:rPr lang="nl-NL" b="0" dirty="0"/>
              <a:t> </a:t>
            </a:r>
            <a:r>
              <a:rPr lang="nl-NL" b="0" dirty="0" err="1"/>
              <a:t>by</a:t>
            </a:r>
            <a:r>
              <a:rPr lang="nl-NL" b="0" dirty="0"/>
              <a:t> P. Stikker.</a:t>
            </a:r>
          </a:p>
          <a:p>
            <a:r>
              <a:rPr lang="nl-NL" b="0" dirty="0"/>
              <a:t>Version: 16 </a:t>
            </a:r>
            <a:r>
              <a:rPr lang="nl-NL" b="0" dirty="0" err="1"/>
              <a:t>July</a:t>
            </a:r>
            <a:r>
              <a:rPr lang="nl-NL" b="0" dirty="0"/>
              <a:t>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C1AD0844-2B73-46CC-9896-95203B65F033}" type="slidenum">
              <a:rPr lang="en-US" sz="800" smtClean="0">
                <a:latin typeface="Arial"/>
                <a:cs typeface="Arial"/>
              </a:rPr>
              <a:pPr algn="l"/>
              <a:t>1</a:t>
            </a:fld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2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29252" r="1857" b="1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809467" y="1268760"/>
            <a:ext cx="11382533" cy="55892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007436" y="1412777"/>
            <a:ext cx="9490257" cy="4159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Engineering, Design and Computing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31904" y="4723334"/>
            <a:ext cx="6014400" cy="937915"/>
          </a:xfrm>
          <a:prstGeom prst="rect">
            <a:avLst/>
          </a:prstGeom>
        </p:spPr>
        <p:txBody>
          <a:bodyPr lIns="0" bIns="0" anchor="b"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Locatie</a:t>
            </a:r>
          </a:p>
          <a:p>
            <a:pPr lvl="0"/>
            <a:r>
              <a:rPr lang="nl-NL" dirty="0"/>
              <a:t>Naam</a:t>
            </a:r>
          </a:p>
          <a:p>
            <a:pPr lvl="0"/>
            <a:r>
              <a:rPr lang="nl-NL" dirty="0"/>
              <a:t>Datum [</a:t>
            </a:r>
            <a:r>
              <a:rPr lang="nl-NL" dirty="0" err="1"/>
              <a:t>dd</a:t>
            </a:r>
            <a:r>
              <a:rPr lang="nl-NL" dirty="0"/>
              <a:t> maand </a:t>
            </a:r>
            <a:r>
              <a:rPr lang="nl-NL" dirty="0" err="1"/>
              <a:t>jjjj</a:t>
            </a:r>
            <a:r>
              <a:rPr lang="nl-NL" dirty="0"/>
              <a:t>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3499" y="1988840"/>
            <a:ext cx="9163200" cy="1310400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Hier de titel van uw presentatie over maximaal twee regels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27701" y="3432736"/>
            <a:ext cx="8380800" cy="1220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Hier de subtitel van uw presentatie over maximaal twee regels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CBE68-3BCE-4D80-8CCE-4AD6A659CA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83485" y="16878"/>
            <a:ext cx="1944216" cy="891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3"/>
          <p:cNvSpPr/>
          <p:nvPr userDrawn="1"/>
        </p:nvSpPr>
        <p:spPr>
          <a:xfrm>
            <a:off x="584797" y="692696"/>
            <a:ext cx="11607204" cy="616530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0187" y="932360"/>
            <a:ext cx="10286400" cy="69644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1"/>
            <a:ext cx="9926400" cy="31811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defRPr sz="3200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1" descr="Inholland_Monogram_P_Magenta.pd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542" y="44624"/>
            <a:ext cx="866509" cy="6480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374D1-4966-41FA-948F-6E318597593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inholland-hogeschool-wit-12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6142" y="2251818"/>
            <a:ext cx="5759716" cy="170993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34" y="2956934"/>
            <a:ext cx="6421133" cy="8321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F064B-AA0C-4107-8D84-3BE7A6278D2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69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1"/>
            <a:ext cx="9926400" cy="4103987"/>
          </a:xfrm>
          <a:prstGeom prst="rect">
            <a:avLst/>
          </a:prstGeom>
        </p:spPr>
        <p:txBody>
          <a:bodyPr>
            <a:normAutofit/>
          </a:bodyPr>
          <a:lstStyle>
            <a:lvl2pPr marL="0" indent="-342000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/>
            </a:lvl2pPr>
          </a:lstStyle>
          <a:p>
            <a:pPr lvl="1"/>
            <a:r>
              <a:rPr lang="nl-NL" dirty="0"/>
              <a:t>Agendapunt 1</a:t>
            </a:r>
          </a:p>
          <a:p>
            <a:pPr lvl="1"/>
            <a:r>
              <a:rPr lang="nl-NL" dirty="0"/>
              <a:t>Agendapunt 2</a:t>
            </a:r>
          </a:p>
          <a:p>
            <a:pPr lvl="1"/>
            <a:r>
              <a:rPr lang="nl-NL" dirty="0"/>
              <a:t>Agendapunt 3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5991-DA48-48CA-8F06-2EF62BA2107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0"/>
            <a:ext cx="9926400" cy="409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3DE01-6F43-435B-ABE1-18FF818133DD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kaders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09899" y="1988840"/>
            <a:ext cx="4800600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rechter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499" y="1988840"/>
            <a:ext cx="4800000" cy="4095750"/>
          </a:xfrm>
          <a:prstGeom prst="rect">
            <a:avLst/>
          </a:prstGeom>
        </p:spPr>
        <p:txBody>
          <a:bodyPr anchor="t"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linker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BFFD8-3D8C-4144-B490-BCCC3D37C9F6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plaa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1148" y="1988841"/>
            <a:ext cx="4800000" cy="4095763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3500" y="1988853"/>
            <a:ext cx="4800449" cy="4095750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Een</a:t>
            </a:r>
          </a:p>
          <a:p>
            <a:pPr lvl="2"/>
            <a:r>
              <a:rPr lang="nl-NL" dirty="0"/>
              <a:t>Twee</a:t>
            </a:r>
          </a:p>
          <a:p>
            <a:pPr lvl="2"/>
            <a:r>
              <a:rPr lang="nl-NL" dirty="0"/>
              <a:t>Drie</a:t>
            </a:r>
          </a:p>
          <a:p>
            <a:pPr lvl="2"/>
            <a:r>
              <a:rPr lang="nl-NL" dirty="0"/>
              <a:t>Enzovoort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0EBB4-DCF4-4106-AE1D-7FF1840B43D4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atje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99" y="1988841"/>
            <a:ext cx="4800000" cy="4095763"/>
          </a:xfrm>
          <a:prstGeom prst="rect">
            <a:avLst/>
          </a:prstGeom>
        </p:spPr>
        <p:txBody>
          <a:bodyPr/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709450" y="1988853"/>
            <a:ext cx="4800449" cy="4095750"/>
          </a:xfrm>
          <a:prstGeom prst="rect">
            <a:avLst/>
          </a:prstGeom>
        </p:spPr>
        <p:txBody>
          <a:bodyPr anchor="t"/>
          <a:lstStyle>
            <a:lvl1pPr>
              <a:buFont typeface="Arial"/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0" indent="0">
              <a:buFont typeface="Lucida Grande"/>
              <a:buNone/>
              <a:defRPr b="0" baseline="0">
                <a:solidFill>
                  <a:schemeClr val="bg1"/>
                </a:solidFill>
                <a:latin typeface="+mn-lt"/>
              </a:defRPr>
            </a:lvl2pPr>
            <a:lvl3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3pPr>
            <a:lvl4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4pPr>
            <a:lvl5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5pPr>
          </a:lstStyle>
          <a:p>
            <a:pPr lvl="1"/>
            <a:r>
              <a:rPr lang="nl-NL" dirty="0"/>
              <a:t>Tekst over het plaatje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3FFF0-6669-486C-BD48-6D1634FC8530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1545431" y="1988840"/>
            <a:ext cx="992716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5454-B0BF-4F84-A1AE-AAA0A094937A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32183-106F-4C7D-A455-201A09F69E3C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1DC8B-6381-49B4-9B35-C05A48C5021F}"/>
              </a:ext>
            </a:extLst>
          </p:cNvPr>
          <p:cNvSpPr txBox="1"/>
          <p:nvPr userDrawn="1"/>
        </p:nvSpPr>
        <p:spPr>
          <a:xfrm rot="16200000">
            <a:off x="-443045" y="6183581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75387" y="692696"/>
            <a:ext cx="11616615" cy="61653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0187" y="1052736"/>
            <a:ext cx="10286400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8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9104DC27-A426-4FC3-9A89-4945263473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583499" y="1988841"/>
            <a:ext cx="9926400" cy="4068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(</a:t>
            </a:r>
            <a:r>
              <a:rPr lang="en-US" dirty="0" err="1"/>
              <a:t>Koppen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twee (</a:t>
            </a:r>
            <a:r>
              <a:rPr lang="en-US" dirty="0" err="1"/>
              <a:t>Bodytekst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(</a:t>
            </a:r>
            <a:r>
              <a:rPr lang="en-US" dirty="0" err="1"/>
              <a:t>Opsomming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vier</a:t>
            </a:r>
            <a:endParaRPr lang="en-US" dirty="0"/>
          </a:p>
          <a:p>
            <a:pPr lvl="4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vijf</a:t>
            </a:r>
            <a:r>
              <a:rPr lang="en-US" dirty="0"/>
              <a:t> (</a:t>
            </a:r>
            <a:r>
              <a:rPr lang="en-US" dirty="0" err="1"/>
              <a:t>Noot</a:t>
            </a:r>
            <a:r>
              <a:rPr lang="en-US" dirty="0"/>
              <a:t>)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44624"/>
            <a:ext cx="864096" cy="64807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i="0" kern="1200">
          <a:solidFill>
            <a:schemeClr val="bg1"/>
          </a:solidFill>
          <a:latin typeface="Arial Narrow"/>
          <a:ea typeface="+mj-ea"/>
          <a:cs typeface="Arial Narrow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800" b="1" kern="1200">
          <a:solidFill>
            <a:schemeClr val="bg2"/>
          </a:solidFill>
          <a:latin typeface="Arial (Body)"/>
          <a:ea typeface="+mn-ea"/>
          <a:cs typeface="Arial (Body)"/>
        </a:defRPr>
      </a:lvl1pPr>
      <a:lvl2pPr marL="360000" indent="-180000" algn="l" defTabSz="457200" rtl="0" eaLnBrk="1" latinLnBrk="0" hangingPunct="1">
        <a:spcBef>
          <a:spcPct val="20000"/>
        </a:spcBef>
        <a:buSzPct val="100000"/>
        <a:buFontTx/>
        <a:buNone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2pPr>
      <a:lvl3pPr marL="630000" indent="-270000" algn="l" defTabSz="457200" rtl="0" eaLnBrk="1" latinLnBrk="0" hangingPunct="1">
        <a:spcBef>
          <a:spcPct val="20000"/>
        </a:spcBef>
        <a:buSzPct val="100000"/>
        <a:buFont typeface="Lucida Grande"/>
        <a:buChar char="-"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3pPr>
      <a:lvl4pPr marL="810000" indent="0" algn="l" defTabSz="457200" rtl="0" eaLnBrk="1" latinLnBrk="0" hangingPunct="1">
        <a:spcBef>
          <a:spcPct val="20000"/>
        </a:spcBef>
        <a:buSzPct val="100000"/>
        <a:buFontTx/>
        <a:buNone/>
        <a:defRPr sz="2000" b="0" kern="1200">
          <a:solidFill>
            <a:schemeClr val="bg1"/>
          </a:solidFill>
          <a:latin typeface="Arial (Body)"/>
          <a:ea typeface="+mn-ea"/>
          <a:cs typeface="Arial (Body)"/>
        </a:defRPr>
      </a:lvl4pPr>
      <a:lvl5pPr marL="1080000" indent="0" algn="l" defTabSz="457200" rtl="0" eaLnBrk="1" latinLnBrk="0" hangingPunct="1">
        <a:spcBef>
          <a:spcPct val="20000"/>
        </a:spcBef>
        <a:buSzPct val="100000"/>
        <a:buFontTx/>
        <a:buNone/>
        <a:defRPr sz="1600" b="0" kern="1200">
          <a:solidFill>
            <a:schemeClr val="bg2"/>
          </a:solidFill>
          <a:latin typeface="Arial (Body)"/>
          <a:ea typeface="+mn-ea"/>
          <a:cs typeface="Arial (Body)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3.png"/><Relationship Id="rId21" Type="http://schemas.openxmlformats.org/officeDocument/2006/relationships/image" Target="../media/image92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72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5.png"/><Relationship Id="rId5" Type="http://schemas.openxmlformats.org/officeDocument/2006/relationships/image" Target="../media/image75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80.png"/><Relationship Id="rId19" Type="http://schemas.openxmlformats.org/officeDocument/2006/relationships/image" Target="../media/image9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52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51.png"/><Relationship Id="rId2" Type="http://schemas.openxmlformats.org/officeDocument/2006/relationships/image" Target="../media/image109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11" Type="http://schemas.openxmlformats.org/officeDocument/2006/relationships/image" Target="../media/image150.png"/><Relationship Id="rId5" Type="http://schemas.openxmlformats.org/officeDocument/2006/relationships/image" Target="../media/image112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11.png"/><Relationship Id="rId9" Type="http://schemas.openxmlformats.org/officeDocument/2006/relationships/image" Target="../media/image146.png"/><Relationship Id="rId14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3" Type="http://schemas.openxmlformats.org/officeDocument/2006/relationships/image" Target="../media/image1570.png"/><Relationship Id="rId7" Type="http://schemas.openxmlformats.org/officeDocument/2006/relationships/image" Target="../media/image161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0.png"/><Relationship Id="rId5" Type="http://schemas.openxmlformats.org/officeDocument/2006/relationships/image" Target="../media/image1590.png"/><Relationship Id="rId10" Type="http://schemas.openxmlformats.org/officeDocument/2006/relationships/image" Target="../media/image170.png"/><Relationship Id="rId4" Type="http://schemas.openxmlformats.org/officeDocument/2006/relationships/image" Target="../media/image1580.png"/><Relationship Id="rId9" Type="http://schemas.openxmlformats.org/officeDocument/2006/relationships/image" Target="../media/image16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0.png"/><Relationship Id="rId21" Type="http://schemas.openxmlformats.org/officeDocument/2006/relationships/image" Target="../media/image184.png"/><Relationship Id="rId7" Type="http://schemas.openxmlformats.org/officeDocument/2006/relationships/image" Target="../media/image170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0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0.png"/><Relationship Id="rId11" Type="http://schemas.openxmlformats.org/officeDocument/2006/relationships/image" Target="../media/image174.png"/><Relationship Id="rId5" Type="http://schemas.openxmlformats.org/officeDocument/2006/relationships/image" Target="../media/image1680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image" Target="../media/image204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3" Type="http://schemas.openxmlformats.org/officeDocument/2006/relationships/image" Target="../media/image223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43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0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" Type="http://schemas.openxmlformats.org/officeDocument/2006/relationships/image" Target="../media/image2470.png"/><Relationship Id="rId7" Type="http://schemas.openxmlformats.org/officeDocument/2006/relationships/image" Target="../media/image253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" Type="http://schemas.openxmlformats.org/officeDocument/2006/relationships/image" Target="../media/image2460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0.png"/><Relationship Id="rId11" Type="http://schemas.openxmlformats.org/officeDocument/2006/relationships/image" Target="../media/image255.png"/><Relationship Id="rId5" Type="http://schemas.openxmlformats.org/officeDocument/2006/relationships/image" Target="../media/image249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4" Type="http://schemas.openxmlformats.org/officeDocument/2006/relationships/image" Target="../media/image2480.png"/><Relationship Id="rId9" Type="http://schemas.openxmlformats.org/officeDocument/2006/relationships/image" Target="../media/image2530.png"/><Relationship Id="rId14" Type="http://schemas.openxmlformats.org/officeDocument/2006/relationships/image" Target="../media/image2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3" Type="http://schemas.openxmlformats.org/officeDocument/2006/relationships/image" Target="../media/image266.png"/><Relationship Id="rId21" Type="http://schemas.openxmlformats.org/officeDocument/2006/relationships/image" Target="../media/image284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265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23" Type="http://schemas.openxmlformats.org/officeDocument/2006/relationships/image" Target="../media/image286.png"/><Relationship Id="rId10" Type="http://schemas.openxmlformats.org/officeDocument/2006/relationships/image" Target="../media/image273.png"/><Relationship Id="rId19" Type="http://schemas.openxmlformats.org/officeDocument/2006/relationships/image" Target="../media/image282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Relationship Id="rId22" Type="http://schemas.openxmlformats.org/officeDocument/2006/relationships/image" Target="../media/image2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4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10" Type="http://schemas.openxmlformats.org/officeDocument/2006/relationships/image" Target="../media/image295.png"/><Relationship Id="rId19" Type="http://schemas.openxmlformats.org/officeDocument/2006/relationships/image" Target="../media/image30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85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303.png"/><Relationship Id="rId38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tags" Target="../tags/tag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9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8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18" Type="http://schemas.openxmlformats.org/officeDocument/2006/relationships/image" Target="../media/image337.png"/><Relationship Id="rId3" Type="http://schemas.openxmlformats.org/officeDocument/2006/relationships/image" Target="../media/image322.png"/><Relationship Id="rId21" Type="http://schemas.openxmlformats.org/officeDocument/2006/relationships/image" Target="../media/image340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17" Type="http://schemas.openxmlformats.org/officeDocument/2006/relationships/image" Target="../media/image336.png"/><Relationship Id="rId2" Type="http://schemas.openxmlformats.org/officeDocument/2006/relationships/image" Target="../media/image321.png"/><Relationship Id="rId16" Type="http://schemas.openxmlformats.org/officeDocument/2006/relationships/image" Target="../media/image335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19" Type="http://schemas.openxmlformats.org/officeDocument/2006/relationships/image" Target="../media/image338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Haarlem</a:t>
            </a:r>
          </a:p>
          <a:p>
            <a:r>
              <a:rPr lang="en-US" dirty="0"/>
              <a:t>Peter Stikker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Mathematics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9: </a:t>
            </a:r>
            <a:r>
              <a:rPr lang="en-US"/>
              <a:t>Quadratic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01200" y="6356351"/>
            <a:ext cx="1066800" cy="365125"/>
          </a:xfrm>
        </p:spPr>
        <p:txBody>
          <a:bodyPr/>
          <a:lstStyle/>
          <a:p>
            <a:fld id="{9104DC27-A426-4FC3-9A89-4945263473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4"/>
    </mc:Choice>
    <mc:Fallback xmlns="">
      <p:transition spd="slow" advTm="59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2829-6749-4BE4-8562-7B45495C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Practice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2934F-9E85-430F-82CA-0957809D2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nl-NL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b="0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nl-NL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nl-NL" b="0" dirty="0"/>
              </a:p>
              <a:p>
                <a:pPr marL="514350" indent="-514350">
                  <a:buAutoNum type="alphaLcPeriod"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2934F-9E85-430F-82CA-0957809D2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E540-B4CD-4A92-A4FB-DAF1AF52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EF29D7-5364-4727-97CD-A91D5AA1A67E}"/>
                  </a:ext>
                </a:extLst>
              </p:cNvPr>
              <p:cNvSpPr/>
              <p:nvPr/>
            </p:nvSpPr>
            <p:spPr>
              <a:xfrm>
                <a:off x="3935760" y="2101334"/>
                <a:ext cx="1622111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=−4, 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EF29D7-5364-4727-97CD-A91D5AA1A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2101334"/>
                <a:ext cx="16221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29D350-0832-410C-9420-0420AABB8F3D}"/>
                  </a:ext>
                </a:extLst>
              </p:cNvPr>
              <p:cNvSpPr/>
              <p:nvPr/>
            </p:nvSpPr>
            <p:spPr>
              <a:xfrm>
                <a:off x="5641321" y="2953091"/>
                <a:ext cx="1560235" cy="3693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𝑠𝑜𝑙𝑢𝑡𝑖𝑜𝑛𝑠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29D350-0832-410C-9420-0420AABB8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321" y="2953091"/>
                <a:ext cx="15602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3066A91-66C9-43EF-AD7B-84D4430CFBD0}"/>
                  </a:ext>
                </a:extLst>
              </p:cNvPr>
              <p:cNvSpPr/>
              <p:nvPr/>
            </p:nvSpPr>
            <p:spPr>
              <a:xfrm>
                <a:off x="4511824" y="4015938"/>
                <a:ext cx="1020408" cy="61093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3066A91-66C9-43EF-AD7B-84D4430CF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4015938"/>
                <a:ext cx="1020408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EA0587-E1BE-48DA-AB44-E0EBE82D112C}"/>
                  </a:ext>
                </a:extLst>
              </p:cNvPr>
              <p:cNvSpPr/>
              <p:nvPr/>
            </p:nvSpPr>
            <p:spPr>
              <a:xfrm>
                <a:off x="5879976" y="5348139"/>
                <a:ext cx="1622111" cy="61273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=−6,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EA0587-E1BE-48DA-AB44-E0EBE82D1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5348139"/>
                <a:ext cx="1622111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65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282" y="963367"/>
            <a:ext cx="7200900" cy="543154"/>
          </a:xfrm>
        </p:spPr>
        <p:txBody>
          <a:bodyPr>
            <a:normAutofit/>
          </a:bodyPr>
          <a:lstStyle/>
          <a:p>
            <a:r>
              <a:rPr lang="nl-NL" sz="2800" dirty="0" err="1"/>
              <a:t>Answers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09410" y="1709645"/>
                <a:ext cx="1043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410" y="1709645"/>
                <a:ext cx="104361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85601" y="2078978"/>
                <a:ext cx="1261756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601" y="2078978"/>
                <a:ext cx="1261756" cy="40197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11484" y="2516727"/>
                <a:ext cx="1262140" cy="43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484" y="2516727"/>
                <a:ext cx="1262140" cy="437749"/>
              </a:xfrm>
              <a:prstGeom prst="rect">
                <a:avLst/>
              </a:prstGeom>
              <a:blipFill>
                <a:blip r:embed="rId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15973" y="3022892"/>
                <a:ext cx="975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73" y="3022892"/>
                <a:ext cx="97552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33845" y="3460641"/>
                <a:ext cx="16221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=−4, 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45" y="3460641"/>
                <a:ext cx="16221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721745" y="1713345"/>
                <a:ext cx="2094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−15=2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745" y="1713345"/>
                <a:ext cx="20949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202629" y="2116885"/>
                <a:ext cx="31331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−15=2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629" y="2116885"/>
                <a:ext cx="31331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065822" y="2504675"/>
                <a:ext cx="1620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−15=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22" y="2504675"/>
                <a:ext cx="16207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661865" y="2874007"/>
                <a:ext cx="2428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−2+2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865" y="2874007"/>
                <a:ext cx="24286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065823" y="3261797"/>
                <a:ext cx="1216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−13=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23" y="3261797"/>
                <a:ext cx="121674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244195" y="3649007"/>
                <a:ext cx="1050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nl-NL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−13</m:t>
                    </m:r>
                  </m:oMath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95" y="3649007"/>
                <a:ext cx="1050031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19720" y="3986259"/>
                <a:ext cx="1712905" cy="43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720" y="3986259"/>
                <a:ext cx="1712905" cy="437749"/>
              </a:xfrm>
              <a:prstGeom prst="rect">
                <a:avLst/>
              </a:prstGeom>
              <a:blipFill>
                <a:blip r:embed="rId1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270815" y="4424007"/>
                <a:ext cx="1428468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15" y="4424007"/>
                <a:ext cx="1428468" cy="401970"/>
              </a:xfrm>
              <a:prstGeom prst="rect">
                <a:avLst/>
              </a:prstGeom>
              <a:blipFill>
                <a:blip r:embed="rId1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065823" y="4862313"/>
                <a:ext cx="1560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𝑠𝑜𝑙𝑢𝑡𝑖𝑜𝑛𝑠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23" y="4862313"/>
                <a:ext cx="15602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457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684" y="825783"/>
            <a:ext cx="2090352" cy="543154"/>
          </a:xfrm>
        </p:spPr>
        <p:txBody>
          <a:bodyPr>
            <a:normAutofit/>
          </a:bodyPr>
          <a:lstStyle/>
          <a:p>
            <a:r>
              <a:rPr lang="nl-NL" sz="2800" dirty="0" err="1"/>
              <a:t>Answers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317347" y="871879"/>
                <a:ext cx="1195263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47" y="871879"/>
                <a:ext cx="1195263" cy="497059"/>
              </a:xfrm>
              <a:prstGeom prst="rect">
                <a:avLst/>
              </a:prstGeom>
              <a:blipFill>
                <a:blip r:embed="rId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03505" y="1400598"/>
                <a:ext cx="2214773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05" y="1400598"/>
                <a:ext cx="2214773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362264" y="1914478"/>
                <a:ext cx="11653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−6=3</m:t>
                      </m:r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264" y="1914478"/>
                <a:ext cx="11653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049550" y="2205589"/>
                <a:ext cx="17929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−6+6=3+6</m:t>
                      </m:r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50" y="2205589"/>
                <a:ext cx="179292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76068" y="2466642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68" y="2466642"/>
                <a:ext cx="8515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808715" y="2835967"/>
                <a:ext cx="851515" cy="523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15" y="2835967"/>
                <a:ext cx="851515" cy="523157"/>
              </a:xfrm>
              <a:prstGeom prst="rect">
                <a:avLst/>
              </a:prstGeom>
              <a:blipFill>
                <a:blip r:embed="rId7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908101" y="3380917"/>
                <a:ext cx="752129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101" y="3380917"/>
                <a:ext cx="752129" cy="495649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744550" y="3821139"/>
                <a:ext cx="1157368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550" y="3821139"/>
                <a:ext cx="1157368" cy="7288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924312" y="4458646"/>
                <a:ext cx="936923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12" y="4458646"/>
                <a:ext cx="936923" cy="7288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919021" y="5176458"/>
                <a:ext cx="947503" cy="5858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021" y="5176458"/>
                <a:ext cx="947503" cy="5858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871636" y="5824308"/>
                <a:ext cx="1030282" cy="593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36" y="5824308"/>
                <a:ext cx="1030282" cy="5936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80774" y="4656753"/>
                <a:ext cx="829586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774" y="4656753"/>
                <a:ext cx="829586" cy="495649"/>
              </a:xfrm>
              <a:prstGeom prst="rect">
                <a:avLst/>
              </a:prstGeom>
              <a:blipFill>
                <a:blip r:embed="rId1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435531" y="4458646"/>
                <a:ext cx="936923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531" y="4458646"/>
                <a:ext cx="936923" cy="7288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430542" y="5173293"/>
                <a:ext cx="1384225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e>
                      </m:rad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542" y="5173293"/>
                <a:ext cx="1384225" cy="495649"/>
              </a:xfrm>
              <a:prstGeom prst="rect">
                <a:avLst/>
              </a:prstGeom>
              <a:blipFill>
                <a:blip r:embed="rId1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430542" y="5663936"/>
                <a:ext cx="1176219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rad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542" y="5663936"/>
                <a:ext cx="1176219" cy="495649"/>
              </a:xfrm>
              <a:prstGeom prst="rect">
                <a:avLst/>
              </a:prstGeom>
              <a:blipFill>
                <a:blip r:embed="rId1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430542" y="6155140"/>
                <a:ext cx="1353063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542" y="6155140"/>
                <a:ext cx="1353063" cy="495649"/>
              </a:xfrm>
              <a:prstGeom prst="rect">
                <a:avLst/>
              </a:prstGeom>
              <a:blipFill>
                <a:blip r:embed="rId17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090355" y="6140371"/>
                <a:ext cx="1136978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355" y="6140371"/>
                <a:ext cx="1136978" cy="495649"/>
              </a:xfrm>
              <a:prstGeom prst="rect">
                <a:avLst/>
              </a:prstGeom>
              <a:blipFill>
                <a:blip r:embed="rId1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296134" y="6131834"/>
                <a:ext cx="829586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134" y="6131834"/>
                <a:ext cx="829586" cy="495649"/>
              </a:xfrm>
              <a:prstGeom prst="rect">
                <a:avLst/>
              </a:prstGeom>
              <a:blipFill>
                <a:blip r:embed="rId19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593288" y="2841777"/>
                <a:ext cx="10170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288" y="2841777"/>
                <a:ext cx="1017073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501294" y="3206211"/>
                <a:ext cx="10789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294" y="3206211"/>
                <a:ext cx="1078950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332148" y="3482587"/>
                <a:ext cx="1480213" cy="365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nl-NL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148" y="3482587"/>
                <a:ext cx="1480213" cy="36535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707314" y="3847944"/>
                <a:ext cx="8990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14" y="3847944"/>
                <a:ext cx="899029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707313" y="4180978"/>
                <a:ext cx="928972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13" y="4180978"/>
                <a:ext cx="928972" cy="495649"/>
              </a:xfrm>
              <a:prstGeom prst="rect">
                <a:avLst/>
              </a:prstGeom>
              <a:blipFill>
                <a:blip r:embed="rId2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3808716" y="2466642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16" y="2466642"/>
                <a:ext cx="85151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3877742" y="6402964"/>
                <a:ext cx="829586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742" y="6402964"/>
                <a:ext cx="829586" cy="495649"/>
              </a:xfrm>
              <a:prstGeom prst="rect">
                <a:avLst/>
              </a:prstGeom>
              <a:blipFill>
                <a:blip r:embed="rId2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9087120" y="6126523"/>
                <a:ext cx="829586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20" y="6126523"/>
                <a:ext cx="829586" cy="495649"/>
              </a:xfrm>
              <a:prstGeom prst="rect">
                <a:avLst/>
              </a:prstGeom>
              <a:blipFill>
                <a:blip r:embed="rId2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>
            <a:off x="2918278" y="2620529"/>
            <a:ext cx="82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926697" y="4881296"/>
            <a:ext cx="301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7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286" y="879870"/>
            <a:ext cx="7200900" cy="543154"/>
          </a:xfrm>
        </p:spPr>
        <p:txBody>
          <a:bodyPr>
            <a:normAutofit/>
          </a:bodyPr>
          <a:lstStyle/>
          <a:p>
            <a:r>
              <a:rPr lang="nl-NL" sz="2800" dirty="0" err="1"/>
              <a:t>Answers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70389" y="1553574"/>
                <a:ext cx="247554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389" y="1553574"/>
                <a:ext cx="247554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532673" y="2643291"/>
                <a:ext cx="1373068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673" y="2643291"/>
                <a:ext cx="1373068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973664" y="2641495"/>
                <a:ext cx="1206356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64" y="2641495"/>
                <a:ext cx="1206356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128716" y="3290054"/>
                <a:ext cx="218098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+3−3=0−3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6" y="3290054"/>
                <a:ext cx="2180982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920004" y="3863558"/>
                <a:ext cx="114223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04" y="3863558"/>
                <a:ext cx="1142236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515996" y="4559359"/>
                <a:ext cx="193411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2×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=2×−3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96" y="4559359"/>
                <a:ext cx="1934119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019986" y="5265491"/>
                <a:ext cx="975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986" y="5265491"/>
                <a:ext cx="9755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569708" y="3288258"/>
                <a:ext cx="201426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708" y="3288258"/>
                <a:ext cx="2014269" cy="612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308544" y="3946627"/>
                <a:ext cx="80239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544" y="3946627"/>
                <a:ext cx="802399" cy="6127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387180" y="5966530"/>
                <a:ext cx="1622111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=−6,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180" y="5966530"/>
                <a:ext cx="1622111" cy="612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endCxn id="12" idx="0"/>
          </p:cNvCxnSpPr>
          <p:nvPr/>
        </p:nvCxnSpPr>
        <p:spPr>
          <a:xfrm flipH="1">
            <a:off x="2219208" y="2261335"/>
            <a:ext cx="1345197" cy="38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21" idx="0"/>
          </p:cNvCxnSpPr>
          <p:nvPr/>
        </p:nvCxnSpPr>
        <p:spPr>
          <a:xfrm>
            <a:off x="4569708" y="2261335"/>
            <a:ext cx="1007135" cy="38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9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2: </a:t>
            </a:r>
            <a:r>
              <a:rPr lang="nl-NL" dirty="0" err="1"/>
              <a:t>Completing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Square</a:t>
            </a:r>
          </a:p>
        </p:txBody>
      </p:sp>
    </p:spTree>
    <p:extLst>
      <p:ext uri="{BB962C8B-B14F-4D97-AF65-F5344CB8AC3E}">
        <p14:creationId xmlns:p14="http://schemas.microsoft.com/office/powerpoint/2010/main" val="3315001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FEABB2-CD55-4B4C-8934-6FCCBFE6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4B0FC1-7A01-4496-8274-0E3F5C97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Completing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square </a:t>
            </a:r>
            <a:r>
              <a:rPr lang="nl-NL" dirty="0" err="1"/>
              <a:t>origin</a:t>
            </a:r>
            <a:r>
              <a:rPr lang="nl-NL" dirty="0"/>
              <a:t> – part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03FA51-60F7-4E38-A899-BAFFA15541B1}"/>
                  </a:ext>
                </a:extLst>
              </p:cNvPr>
              <p:cNvSpPr/>
              <p:nvPr/>
            </p:nvSpPr>
            <p:spPr>
              <a:xfrm>
                <a:off x="3128326" y="2226063"/>
                <a:ext cx="1263038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03FA51-60F7-4E38-A899-BAFFA1554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326" y="2226063"/>
                <a:ext cx="1263038" cy="8446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06B840-C6DE-4CAC-9BAE-199E7FC2C030}"/>
                  </a:ext>
                </a:extLst>
              </p:cNvPr>
              <p:cNvSpPr/>
              <p:nvPr/>
            </p:nvSpPr>
            <p:spPr>
              <a:xfrm>
                <a:off x="4183724" y="2226063"/>
                <a:ext cx="2982611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06B840-C6DE-4CAC-9BAE-199E7FC2C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724" y="2226063"/>
                <a:ext cx="2982611" cy="844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D2C1AED-EBF9-4411-89B6-4515048E809E}"/>
                  </a:ext>
                </a:extLst>
              </p:cNvPr>
              <p:cNvSpPr/>
              <p:nvPr/>
            </p:nvSpPr>
            <p:spPr>
              <a:xfrm>
                <a:off x="692523" y="3660993"/>
                <a:ext cx="1278876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D2C1AED-EBF9-4411-89B6-4515048E8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23" y="3660993"/>
                <a:ext cx="1278876" cy="674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885D21-79D3-481D-81BF-9CE6F3007F0F}"/>
                  </a:ext>
                </a:extLst>
              </p:cNvPr>
              <p:cNvSpPr/>
              <p:nvPr/>
            </p:nvSpPr>
            <p:spPr>
              <a:xfrm>
                <a:off x="1224883" y="4277363"/>
                <a:ext cx="1542474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885D21-79D3-481D-81BF-9CE6F3007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83" y="4277363"/>
                <a:ext cx="1542474" cy="674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1A21C4E-EBA2-426E-BB44-FAA466E0B6F6}"/>
                  </a:ext>
                </a:extLst>
              </p:cNvPr>
              <p:cNvSpPr/>
              <p:nvPr/>
            </p:nvSpPr>
            <p:spPr>
              <a:xfrm>
                <a:off x="1224883" y="5104435"/>
                <a:ext cx="1542474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1A21C4E-EBA2-426E-BB44-FAA466E0B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83" y="5104435"/>
                <a:ext cx="1542474" cy="674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7DBAC73-C7D2-49A8-9629-2D2829E77814}"/>
                  </a:ext>
                </a:extLst>
              </p:cNvPr>
              <p:cNvSpPr/>
              <p:nvPr/>
            </p:nvSpPr>
            <p:spPr>
              <a:xfrm>
                <a:off x="1224883" y="6047764"/>
                <a:ext cx="8006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7DBAC73-C7D2-49A8-9629-2D2829E7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83" y="6047764"/>
                <a:ext cx="80066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10D745F-8D48-400A-B788-E3E3270947D9}"/>
                  </a:ext>
                </a:extLst>
              </p:cNvPr>
              <p:cNvSpPr/>
              <p:nvPr/>
            </p:nvSpPr>
            <p:spPr>
              <a:xfrm>
                <a:off x="7016758" y="2231857"/>
                <a:ext cx="2240806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10D745F-8D48-400A-B788-E3E327094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58" y="2231857"/>
                <a:ext cx="2240806" cy="844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369EC5-4BA4-45FA-ACEE-46869519BD27}"/>
                  </a:ext>
                </a:extLst>
              </p:cNvPr>
              <p:cNvSpPr/>
              <p:nvPr/>
            </p:nvSpPr>
            <p:spPr>
              <a:xfrm>
                <a:off x="7225582" y="3495429"/>
                <a:ext cx="1263038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369EC5-4BA4-45FA-ACEE-46869519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82" y="3495429"/>
                <a:ext cx="1263038" cy="8446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B2BA998-A0BA-4FF5-AF61-A072A79C9C8D}"/>
                  </a:ext>
                </a:extLst>
              </p:cNvPr>
              <p:cNvSpPr/>
              <p:nvPr/>
            </p:nvSpPr>
            <p:spPr>
              <a:xfrm>
                <a:off x="8233694" y="3495429"/>
                <a:ext cx="2240806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B2BA998-A0BA-4FF5-AF61-A072A79C9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694" y="3495429"/>
                <a:ext cx="2240806" cy="844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B7FFB2A-2E4A-46BF-A2F0-380652824D60}"/>
                  </a:ext>
                </a:extLst>
              </p:cNvPr>
              <p:cNvSpPr/>
              <p:nvPr/>
            </p:nvSpPr>
            <p:spPr>
              <a:xfrm>
                <a:off x="6330641" y="4614699"/>
                <a:ext cx="2126864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B7FFB2A-2E4A-46BF-A2F0-380652824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641" y="4614699"/>
                <a:ext cx="2126864" cy="8446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1EC780-BA84-43C7-A056-9824D558A8DF}"/>
                  </a:ext>
                </a:extLst>
              </p:cNvPr>
              <p:cNvSpPr/>
              <p:nvPr/>
            </p:nvSpPr>
            <p:spPr>
              <a:xfrm>
                <a:off x="8279510" y="4836971"/>
                <a:ext cx="13769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1EC780-BA84-43C7-A056-9824D558A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510" y="4836971"/>
                <a:ext cx="137698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458CF57-6CBC-4B71-B0A1-FA8697DB59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586038"/>
                  </p:ext>
                </p:extLst>
              </p:nvPr>
            </p:nvGraphicFramePr>
            <p:xfrm>
              <a:off x="2691467" y="165374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458CF57-6CBC-4B71-B0A1-FA8697DB59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586038"/>
                  </p:ext>
                </p:extLst>
              </p:nvPr>
            </p:nvGraphicFramePr>
            <p:xfrm>
              <a:off x="2691467" y="165374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24736" t="-8065" r="-105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E5AADF02-15EA-40D1-A1D1-04C8A016225B}"/>
              </a:ext>
            </a:extLst>
          </p:cNvPr>
          <p:cNvSpPr/>
          <p:nvPr/>
        </p:nvSpPr>
        <p:spPr>
          <a:xfrm>
            <a:off x="3861382" y="2042271"/>
            <a:ext cx="1052444" cy="273610"/>
          </a:xfrm>
          <a:prstGeom prst="curvedDownArrow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8E4FA-12E5-42B6-B1E6-26FB739CB788}"/>
              </a:ext>
            </a:extLst>
          </p:cNvPr>
          <p:cNvSpPr/>
          <p:nvPr/>
        </p:nvSpPr>
        <p:spPr>
          <a:xfrm>
            <a:off x="4971825" y="2226063"/>
            <a:ext cx="1406408" cy="844655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8AAADF19-EF6E-401B-A07B-336077081C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125291"/>
                  </p:ext>
                </p:extLst>
              </p:nvPr>
            </p:nvGraphicFramePr>
            <p:xfrm>
              <a:off x="3062986" y="4036396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8AAADF19-EF6E-401B-A07B-336077081C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125291"/>
                  </p:ext>
                </p:extLst>
              </p:nvPr>
            </p:nvGraphicFramePr>
            <p:xfrm>
              <a:off x="3062986" y="4036396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8197" r="-1623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A141DDAA-BBB1-4915-8D21-346455B58737}"/>
              </a:ext>
            </a:extLst>
          </p:cNvPr>
          <p:cNvSpPr/>
          <p:nvPr/>
        </p:nvSpPr>
        <p:spPr>
          <a:xfrm>
            <a:off x="2707728" y="394808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43BB3549-BE7C-4E12-99D4-8D8F8967FE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512630"/>
                  </p:ext>
                </p:extLst>
              </p:nvPr>
            </p:nvGraphicFramePr>
            <p:xfrm>
              <a:off x="3093995" y="4638471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43BB3549-BE7C-4E12-99D4-8D8F8967FE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512630"/>
                  </p:ext>
                </p:extLst>
              </p:nvPr>
            </p:nvGraphicFramePr>
            <p:xfrm>
              <a:off x="3093995" y="4638471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35065" t="-5208" r="-1299" b="-5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A33FB40C-5760-4833-B8F5-2FC8235D080A}"/>
              </a:ext>
            </a:extLst>
          </p:cNvPr>
          <p:cNvSpPr/>
          <p:nvPr/>
        </p:nvSpPr>
        <p:spPr>
          <a:xfrm>
            <a:off x="2720340" y="4683666"/>
            <a:ext cx="288032" cy="67467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2B11D88-3778-4ED7-8E77-2134B71CD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76137"/>
              </p:ext>
            </p:extLst>
          </p:nvPr>
        </p:nvGraphicFramePr>
        <p:xfrm>
          <a:off x="3093995" y="5459354"/>
          <a:ext cx="252053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331">
                  <a:extLst>
                    <a:ext uri="{9D8B030D-6E8A-4147-A177-3AD203B41FA5}">
                      <a16:colId xmlns:a16="http://schemas.microsoft.com/office/drawing/2014/main" val="2671344555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331841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A9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Simplify fractions letters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68782"/>
                  </a:ext>
                </a:extLst>
              </a:tr>
            </a:tbl>
          </a:graphicData>
        </a:graphic>
      </p:graphicFrame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C70B62DF-BB67-4445-853C-DCF2C5831223}"/>
              </a:ext>
            </a:extLst>
          </p:cNvPr>
          <p:cNvSpPr/>
          <p:nvPr/>
        </p:nvSpPr>
        <p:spPr>
          <a:xfrm>
            <a:off x="2720340" y="5504549"/>
            <a:ext cx="288032" cy="67467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EACEC7-5DBF-438E-9312-29A2F7FF494A}"/>
              </a:ext>
            </a:extLst>
          </p:cNvPr>
          <p:cNvSpPr/>
          <p:nvPr/>
        </p:nvSpPr>
        <p:spPr>
          <a:xfrm>
            <a:off x="7857101" y="2447046"/>
            <a:ext cx="543155" cy="55853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F0F760C-FDE8-46B0-A9F2-D4E1FD9FAF81}"/>
              </a:ext>
            </a:extLst>
          </p:cNvPr>
          <p:cNvSpPr/>
          <p:nvPr/>
        </p:nvSpPr>
        <p:spPr>
          <a:xfrm>
            <a:off x="3039763" y="2127032"/>
            <a:ext cx="1406408" cy="1013936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1144C33-9712-4CC2-940A-D1AA56BBC439}"/>
              </a:ext>
            </a:extLst>
          </p:cNvPr>
          <p:cNvSpPr/>
          <p:nvPr/>
        </p:nvSpPr>
        <p:spPr>
          <a:xfrm>
            <a:off x="7101656" y="2118400"/>
            <a:ext cx="2378720" cy="1013936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FD80FE42-8B8A-4B73-9396-8CCD86371380}"/>
              </a:ext>
            </a:extLst>
          </p:cNvPr>
          <p:cNvSpPr/>
          <p:nvPr/>
        </p:nvSpPr>
        <p:spPr>
          <a:xfrm>
            <a:off x="10455883" y="3938827"/>
            <a:ext cx="288032" cy="101320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8522519-14FB-41A7-B887-7C469DB1CF46}"/>
                  </a:ext>
                </a:extLst>
              </p:cNvPr>
              <p:cNvSpPr/>
              <p:nvPr/>
            </p:nvSpPr>
            <p:spPr>
              <a:xfrm>
                <a:off x="10715764" y="3967480"/>
                <a:ext cx="962635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8522519-14FB-41A7-B887-7C469DB1C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764" y="3967480"/>
                <a:ext cx="962635" cy="7693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ECCE46D-01E7-4262-8B06-FEC43EACAC9C}"/>
              </a:ext>
            </a:extLst>
          </p:cNvPr>
          <p:cNvSpPr/>
          <p:nvPr/>
        </p:nvSpPr>
        <p:spPr>
          <a:xfrm>
            <a:off x="6267072" y="4580303"/>
            <a:ext cx="3573344" cy="101320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4" grpId="0"/>
      <p:bldP spid="15" grpId="0"/>
      <p:bldP spid="16" grpId="0"/>
      <p:bldP spid="17" grpId="0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/>
      <p:bldP spid="32" grpId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003443-3080-460C-9260-D72100CF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C7913F-372F-43E6-919C-AB1B1E90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Visually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B698D4-948D-408E-AD4C-128B2A21E7EC}"/>
                  </a:ext>
                </a:extLst>
              </p:cNvPr>
              <p:cNvSpPr/>
              <p:nvPr/>
            </p:nvSpPr>
            <p:spPr>
              <a:xfrm>
                <a:off x="4301930" y="1856989"/>
                <a:ext cx="17673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B698D4-948D-408E-AD4C-128B2A21E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930" y="1856989"/>
                <a:ext cx="176734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836E2E7-D13C-43A8-A830-6BF37285B87F}"/>
              </a:ext>
            </a:extLst>
          </p:cNvPr>
          <p:cNvSpPr/>
          <p:nvPr/>
        </p:nvSpPr>
        <p:spPr>
          <a:xfrm>
            <a:off x="1991540" y="3068960"/>
            <a:ext cx="1512168" cy="1512168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112352-2CE1-4F8E-B4E7-7BE9EC44F7D7}"/>
              </a:ext>
            </a:extLst>
          </p:cNvPr>
          <p:cNvCxnSpPr/>
          <p:nvPr/>
        </p:nvCxnSpPr>
        <p:spPr>
          <a:xfrm>
            <a:off x="1991540" y="2924944"/>
            <a:ext cx="1512168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A9CBA1-6BA2-439C-87DF-95EE459C31E8}"/>
              </a:ext>
            </a:extLst>
          </p:cNvPr>
          <p:cNvCxnSpPr>
            <a:cxnSpLocks/>
          </p:cNvCxnSpPr>
          <p:nvPr/>
        </p:nvCxnSpPr>
        <p:spPr>
          <a:xfrm rot="5400000">
            <a:off x="1091444" y="3825044"/>
            <a:ext cx="1512168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A7725B-E5B0-4D83-9EE2-EEFA6CE30EA4}"/>
                  </a:ext>
                </a:extLst>
              </p:cNvPr>
              <p:cNvSpPr/>
              <p:nvPr/>
            </p:nvSpPr>
            <p:spPr>
              <a:xfrm>
                <a:off x="2548018" y="2536708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A7725B-E5B0-4D83-9EE2-EEFA6CE30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018" y="2536708"/>
                <a:ext cx="39921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D0C878-529C-419A-8418-42727990A396}"/>
                  </a:ext>
                </a:extLst>
              </p:cNvPr>
              <p:cNvSpPr/>
              <p:nvPr/>
            </p:nvSpPr>
            <p:spPr>
              <a:xfrm>
                <a:off x="1452408" y="3501008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D0C878-529C-419A-8418-42727990A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08" y="3501008"/>
                <a:ext cx="39921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79EF17-56E7-4801-BF4B-0689FB9EEB04}"/>
                  </a:ext>
                </a:extLst>
              </p:cNvPr>
              <p:cNvSpPr/>
              <p:nvPr/>
            </p:nvSpPr>
            <p:spPr>
              <a:xfrm>
                <a:off x="2485052" y="3524078"/>
                <a:ext cx="5251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79EF17-56E7-4801-BF4B-0689FB9EE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52" y="3524078"/>
                <a:ext cx="52514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420411-04C2-4220-B6F6-391CC9926682}"/>
              </a:ext>
            </a:extLst>
          </p:cNvPr>
          <p:cNvCxnSpPr>
            <a:cxnSpLocks/>
          </p:cNvCxnSpPr>
          <p:nvPr/>
        </p:nvCxnSpPr>
        <p:spPr>
          <a:xfrm>
            <a:off x="6374296" y="2936818"/>
            <a:ext cx="860714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0ED223-E1A7-4FC4-A54B-3C88F6255EC3}"/>
                  </a:ext>
                </a:extLst>
              </p:cNvPr>
              <p:cNvSpPr/>
              <p:nvPr/>
            </p:nvSpPr>
            <p:spPr>
              <a:xfrm>
                <a:off x="6635487" y="2536708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0ED223-E1A7-4FC4-A54B-3C88F6255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487" y="2536708"/>
                <a:ext cx="39921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08BA3AA-9520-4768-9EE1-F8D29088BC3F}"/>
              </a:ext>
            </a:extLst>
          </p:cNvPr>
          <p:cNvSpPr/>
          <p:nvPr/>
        </p:nvSpPr>
        <p:spPr>
          <a:xfrm>
            <a:off x="6384033" y="3068960"/>
            <a:ext cx="841240" cy="1512168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1095BF-F65D-40D4-936F-EA07B92BAAE9}"/>
                  </a:ext>
                </a:extLst>
              </p:cNvPr>
              <p:cNvSpPr/>
              <p:nvPr/>
            </p:nvSpPr>
            <p:spPr>
              <a:xfrm>
                <a:off x="5827488" y="3532478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1095BF-F65D-40D4-936F-EA07B92BA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488" y="3532478"/>
                <a:ext cx="39921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E9812E-6ED1-4BB4-A876-1ACA17495FBC}"/>
              </a:ext>
            </a:extLst>
          </p:cNvPr>
          <p:cNvCxnSpPr>
            <a:cxnSpLocks/>
          </p:cNvCxnSpPr>
          <p:nvPr/>
        </p:nvCxnSpPr>
        <p:spPr>
          <a:xfrm rot="5400000">
            <a:off x="5477303" y="3825044"/>
            <a:ext cx="1512168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EFC9B7-8871-49FC-ACCB-2FF0C237221C}"/>
              </a:ext>
            </a:extLst>
          </p:cNvPr>
          <p:cNvSpPr/>
          <p:nvPr/>
        </p:nvSpPr>
        <p:spPr>
          <a:xfrm>
            <a:off x="6384033" y="3071818"/>
            <a:ext cx="413816" cy="151216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396B2C-8411-4A12-8C93-2FD830AC9473}"/>
              </a:ext>
            </a:extLst>
          </p:cNvPr>
          <p:cNvSpPr/>
          <p:nvPr/>
        </p:nvSpPr>
        <p:spPr>
          <a:xfrm>
            <a:off x="6806082" y="3071818"/>
            <a:ext cx="419190" cy="151216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A7C86B-D8CD-4DC2-AA8F-8277ED055CFF}"/>
              </a:ext>
            </a:extLst>
          </p:cNvPr>
          <p:cNvCxnSpPr>
            <a:cxnSpLocks/>
          </p:cNvCxnSpPr>
          <p:nvPr/>
        </p:nvCxnSpPr>
        <p:spPr>
          <a:xfrm>
            <a:off x="6384033" y="4725144"/>
            <a:ext cx="451060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9B1D3F-9AA1-467E-AAFC-B8662FF65A0C}"/>
              </a:ext>
            </a:extLst>
          </p:cNvPr>
          <p:cNvCxnSpPr>
            <a:cxnSpLocks/>
          </p:cNvCxnSpPr>
          <p:nvPr/>
        </p:nvCxnSpPr>
        <p:spPr>
          <a:xfrm>
            <a:off x="6809169" y="4728684"/>
            <a:ext cx="451060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6D80DF-3099-4EEA-8FC9-2BA595BEE8B4}"/>
                  </a:ext>
                </a:extLst>
              </p:cNvPr>
              <p:cNvSpPr/>
              <p:nvPr/>
            </p:nvSpPr>
            <p:spPr>
              <a:xfrm>
                <a:off x="6423714" y="4728002"/>
                <a:ext cx="398699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6D80DF-3099-4EEA-8FC9-2BA595BEE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714" y="4728002"/>
                <a:ext cx="398699" cy="6746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BC163F-23B6-4438-854A-F8FF681B9117}"/>
                  </a:ext>
                </a:extLst>
              </p:cNvPr>
              <p:cNvSpPr/>
              <p:nvPr/>
            </p:nvSpPr>
            <p:spPr>
              <a:xfrm>
                <a:off x="6861530" y="4731542"/>
                <a:ext cx="398699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BC163F-23B6-4438-854A-F8FF681B9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30" y="4731542"/>
                <a:ext cx="398699" cy="6746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BA4CF9F-538F-447C-BA74-55BC950F4820}"/>
              </a:ext>
            </a:extLst>
          </p:cNvPr>
          <p:cNvSpPr/>
          <p:nvPr/>
        </p:nvSpPr>
        <p:spPr>
          <a:xfrm>
            <a:off x="3516756" y="3068960"/>
            <a:ext cx="413816" cy="151216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C85498-DF1D-4FAC-A9D3-035E26099C11}"/>
              </a:ext>
            </a:extLst>
          </p:cNvPr>
          <p:cNvSpPr/>
          <p:nvPr/>
        </p:nvSpPr>
        <p:spPr>
          <a:xfrm rot="5400000">
            <a:off x="2538029" y="4032776"/>
            <a:ext cx="419190" cy="151216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F8725E-9EEB-41CD-B735-16A392F8E178}"/>
              </a:ext>
            </a:extLst>
          </p:cNvPr>
          <p:cNvCxnSpPr>
            <a:cxnSpLocks/>
          </p:cNvCxnSpPr>
          <p:nvPr/>
        </p:nvCxnSpPr>
        <p:spPr>
          <a:xfrm rot="5400000">
            <a:off x="1621998" y="4788860"/>
            <a:ext cx="451060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704E31D-631B-429B-80CC-16EBC1399BA5}"/>
                  </a:ext>
                </a:extLst>
              </p:cNvPr>
              <p:cNvSpPr/>
              <p:nvPr/>
            </p:nvSpPr>
            <p:spPr>
              <a:xfrm>
                <a:off x="1403161" y="4451524"/>
                <a:ext cx="398699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704E31D-631B-429B-80CC-16EBC1399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61" y="4451524"/>
                <a:ext cx="398699" cy="6746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D6404-D648-4F07-933D-316D04B37D1A}"/>
              </a:ext>
            </a:extLst>
          </p:cNvPr>
          <p:cNvCxnSpPr>
            <a:cxnSpLocks/>
          </p:cNvCxnSpPr>
          <p:nvPr/>
        </p:nvCxnSpPr>
        <p:spPr>
          <a:xfrm>
            <a:off x="3480989" y="2924944"/>
            <a:ext cx="451060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64CC52D-5916-4951-9694-5A4CADF52A51}"/>
                  </a:ext>
                </a:extLst>
              </p:cNvPr>
              <p:cNvSpPr/>
              <p:nvPr/>
            </p:nvSpPr>
            <p:spPr>
              <a:xfrm>
                <a:off x="3507170" y="2212741"/>
                <a:ext cx="398699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64CC52D-5916-4951-9694-5A4CADF52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70" y="2212741"/>
                <a:ext cx="398699" cy="6746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AF52DC23-17AB-4EE7-9F4B-80A9CC365393}"/>
              </a:ext>
            </a:extLst>
          </p:cNvPr>
          <p:cNvSpPr/>
          <p:nvPr/>
        </p:nvSpPr>
        <p:spPr>
          <a:xfrm>
            <a:off x="1991540" y="3071818"/>
            <a:ext cx="1940509" cy="192662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F3B491B-B070-4CB9-96E3-46B305B64C5E}"/>
              </a:ext>
            </a:extLst>
          </p:cNvPr>
          <p:cNvCxnSpPr>
            <a:cxnSpLocks/>
          </p:cNvCxnSpPr>
          <p:nvPr/>
        </p:nvCxnSpPr>
        <p:spPr>
          <a:xfrm>
            <a:off x="4079776" y="3067097"/>
            <a:ext cx="2918" cy="1931358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9B7933-C493-42CD-A011-69A7E3A03787}"/>
                  </a:ext>
                </a:extLst>
              </p:cNvPr>
              <p:cNvSpPr/>
              <p:nvPr/>
            </p:nvSpPr>
            <p:spPr>
              <a:xfrm>
                <a:off x="4035278" y="3595252"/>
                <a:ext cx="849079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19B7933-C493-42CD-A011-69A7E3A03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78" y="3595252"/>
                <a:ext cx="849079" cy="6746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A3C7D6-69C3-4AB0-A464-B08B64A8F066}"/>
              </a:ext>
            </a:extLst>
          </p:cNvPr>
          <p:cNvCxnSpPr>
            <a:cxnSpLocks/>
          </p:cNvCxnSpPr>
          <p:nvPr/>
        </p:nvCxnSpPr>
        <p:spPr>
          <a:xfrm>
            <a:off x="1968821" y="5126196"/>
            <a:ext cx="1963228" cy="0"/>
          </a:xfrm>
          <a:prstGeom prst="straightConnector1">
            <a:avLst/>
          </a:prstGeom>
          <a:ln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25412-B105-44BA-BCB7-D6C0F30CF47A}"/>
                  </a:ext>
                </a:extLst>
              </p:cNvPr>
              <p:cNvSpPr/>
              <p:nvPr/>
            </p:nvSpPr>
            <p:spPr>
              <a:xfrm>
                <a:off x="2558339" y="5113369"/>
                <a:ext cx="849079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25412-B105-44BA-BCB7-D6C0F30CF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339" y="5113369"/>
                <a:ext cx="849079" cy="6746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8CDE287-3DB6-4B1E-9F20-50D5724E8F78}"/>
                  </a:ext>
                </a:extLst>
              </p:cNvPr>
              <p:cNvSpPr/>
              <p:nvPr/>
            </p:nvSpPr>
            <p:spPr>
              <a:xfrm>
                <a:off x="4323554" y="5588255"/>
                <a:ext cx="1263038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8CDE287-3DB6-4B1E-9F20-50D5724E8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54" y="5588255"/>
                <a:ext cx="1263038" cy="8446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9BBE42DB-47FB-4EE9-85EB-B7B3099F7585}"/>
              </a:ext>
            </a:extLst>
          </p:cNvPr>
          <p:cNvSpPr/>
          <p:nvPr/>
        </p:nvSpPr>
        <p:spPr>
          <a:xfrm>
            <a:off x="3516755" y="4583986"/>
            <a:ext cx="405866" cy="394912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E38DC6-6414-4C50-BCD9-AF3D4EAD187B}"/>
                  </a:ext>
                </a:extLst>
              </p:cNvPr>
              <p:cNvSpPr/>
              <p:nvPr/>
            </p:nvSpPr>
            <p:spPr>
              <a:xfrm>
                <a:off x="5256317" y="5598734"/>
                <a:ext cx="1047786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E38DC6-6414-4C50-BCD9-AF3D4EAD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317" y="5598734"/>
                <a:ext cx="1047786" cy="84465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C16C8729-B2F7-4514-BD68-0114F642F246}"/>
              </a:ext>
            </a:extLst>
          </p:cNvPr>
          <p:cNvSpPr/>
          <p:nvPr/>
        </p:nvSpPr>
        <p:spPr>
          <a:xfrm>
            <a:off x="6390067" y="3068960"/>
            <a:ext cx="413816" cy="151216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1256E5-8320-4D9D-8808-207FC65A09B8}"/>
              </a:ext>
            </a:extLst>
          </p:cNvPr>
          <p:cNvSpPr/>
          <p:nvPr/>
        </p:nvSpPr>
        <p:spPr>
          <a:xfrm>
            <a:off x="6802644" y="3069812"/>
            <a:ext cx="419190" cy="151216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-0.35078 0.1386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692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-0.23594 1.11111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3" grpId="0"/>
      <p:bldP spid="16" grpId="0"/>
      <p:bldP spid="17" grpId="0" animBg="1"/>
      <p:bldP spid="18" grpId="0"/>
      <p:bldP spid="20" grpId="0" animBg="1"/>
      <p:bldP spid="21" grpId="0" animBg="1"/>
      <p:bldP spid="27" grpId="0"/>
      <p:bldP spid="28" grpId="0"/>
      <p:bldP spid="29" grpId="0" animBg="1"/>
      <p:bldP spid="30" grpId="0" animBg="1"/>
      <p:bldP spid="32" grpId="0"/>
      <p:bldP spid="34" grpId="0"/>
      <p:bldP spid="35" grpId="0" animBg="1"/>
      <p:bldP spid="37" grpId="0"/>
      <p:bldP spid="41" grpId="0"/>
      <p:bldP spid="42" grpId="0"/>
      <p:bldP spid="43" grpId="0" animBg="1"/>
      <p:bldP spid="44" grpId="0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6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C777B-7B78-4494-B06A-09ADB73D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95898-74E0-48F3-AC78-1C4B4A7D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Completing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square </a:t>
            </a:r>
            <a:r>
              <a:rPr lang="nl-NL" dirty="0" err="1"/>
              <a:t>origin</a:t>
            </a:r>
            <a:r>
              <a:rPr lang="nl-NL" dirty="0"/>
              <a:t> – part 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8D0167-9B76-4AED-9A90-455AA797DCCD}"/>
                  </a:ext>
                </a:extLst>
              </p:cNvPr>
              <p:cNvSpPr/>
              <p:nvPr/>
            </p:nvSpPr>
            <p:spPr>
              <a:xfrm>
                <a:off x="4583832" y="1988840"/>
                <a:ext cx="2024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8D0167-9B76-4AED-9A90-455AA797D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988840"/>
                <a:ext cx="2024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44867C-7CA8-4083-88C0-DF1A70EE49D0}"/>
                  </a:ext>
                </a:extLst>
              </p:cNvPr>
              <p:cNvSpPr/>
              <p:nvPr/>
            </p:nvSpPr>
            <p:spPr>
              <a:xfrm>
                <a:off x="8870369" y="1138039"/>
                <a:ext cx="3319883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44867C-7CA8-4083-88C0-DF1A70EE4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369" y="1138039"/>
                <a:ext cx="3319883" cy="844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27EBA9E-546F-475E-AD41-B1D9A091362B}"/>
              </a:ext>
            </a:extLst>
          </p:cNvPr>
          <p:cNvSpPr/>
          <p:nvPr/>
        </p:nvSpPr>
        <p:spPr>
          <a:xfrm>
            <a:off x="4583832" y="1971771"/>
            <a:ext cx="1080120" cy="41717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E5EA95-42F1-49BB-86DC-D28777F827F4}"/>
              </a:ext>
            </a:extLst>
          </p:cNvPr>
          <p:cNvSpPr/>
          <p:nvPr/>
        </p:nvSpPr>
        <p:spPr>
          <a:xfrm>
            <a:off x="8760296" y="1128100"/>
            <a:ext cx="2160240" cy="93274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4E44AA-EDDB-4C8D-9BB7-9A9C4B2664E4}"/>
                  </a:ext>
                </a:extLst>
              </p:cNvPr>
              <p:cNvSpPr/>
              <p:nvPr/>
            </p:nvSpPr>
            <p:spPr>
              <a:xfrm>
                <a:off x="3570350" y="2659994"/>
                <a:ext cx="3037498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4E44AA-EDDB-4C8D-9BB7-9A9C4B266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50" y="2659994"/>
                <a:ext cx="3037498" cy="844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CDA6F8-89A1-4AFE-8449-E077480E4F5A}"/>
                  </a:ext>
                </a:extLst>
              </p:cNvPr>
              <p:cNvSpPr/>
              <p:nvPr/>
            </p:nvSpPr>
            <p:spPr>
              <a:xfrm>
                <a:off x="4871509" y="3876453"/>
                <a:ext cx="2588465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CDA6F8-89A1-4AFE-8449-E077480E4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509" y="3876453"/>
                <a:ext cx="2588465" cy="844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8250F0-330C-48B3-96B3-5260D47C394A}"/>
                  </a:ext>
                </a:extLst>
              </p:cNvPr>
              <p:cNvSpPr/>
              <p:nvPr/>
            </p:nvSpPr>
            <p:spPr>
              <a:xfrm>
                <a:off x="5231904" y="4700154"/>
                <a:ext cx="2596737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nl-NL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NL" sz="20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num>
                                    <m:den>
                                      <m:r>
                                        <a:rPr lang="nl-NL" sz="20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nl-NL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ra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8250F0-330C-48B3-96B3-5260D47C3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4700154"/>
                <a:ext cx="2596737" cy="1001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C613D5-5266-438B-A953-AC9D0D2E7338}"/>
                  </a:ext>
                </a:extLst>
              </p:cNvPr>
              <p:cNvSpPr/>
              <p:nvPr/>
            </p:nvSpPr>
            <p:spPr>
              <a:xfrm>
                <a:off x="5735960" y="5722567"/>
                <a:ext cx="2605777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nl-NL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NL" sz="20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num>
                                    <m:den>
                                      <m:r>
                                        <a:rPr lang="nl-NL" sz="20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nl-NL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ra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C613D5-5266-438B-A953-AC9D0D2E7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5722567"/>
                <a:ext cx="2605777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89C4BF9-38E6-494C-AF60-617B50941B4D}"/>
              </a:ext>
            </a:extLst>
          </p:cNvPr>
          <p:cNvSpPr txBox="1"/>
          <p:nvPr/>
        </p:nvSpPr>
        <p:spPr>
          <a:xfrm>
            <a:off x="8754935" y="69055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Conclusion</a:t>
            </a:r>
            <a:r>
              <a:rPr lang="nl-NL" dirty="0">
                <a:solidFill>
                  <a:schemeClr val="bg1"/>
                </a:solidFill>
              </a:rPr>
              <a:t> part 1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7B9BC630-4D85-48C8-ABFC-9DEC3669A8BD}"/>
              </a:ext>
            </a:extLst>
          </p:cNvPr>
          <p:cNvSpPr/>
          <p:nvPr/>
        </p:nvSpPr>
        <p:spPr>
          <a:xfrm>
            <a:off x="6606125" y="2097692"/>
            <a:ext cx="288032" cy="101320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1F5D75-0AF6-4265-8660-66DEA0B55CB4}"/>
              </a:ext>
            </a:extLst>
          </p:cNvPr>
          <p:cNvSpPr/>
          <p:nvPr/>
        </p:nvSpPr>
        <p:spPr>
          <a:xfrm>
            <a:off x="6894157" y="2277217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Apply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conclusion</a:t>
            </a:r>
            <a:r>
              <a:rPr lang="nl-NL" dirty="0">
                <a:solidFill>
                  <a:schemeClr val="bg1"/>
                </a:solidFill>
              </a:rPr>
              <a:t> </a:t>
            </a:r>
          </a:p>
          <a:p>
            <a:r>
              <a:rPr lang="nl-NL" dirty="0">
                <a:solidFill>
                  <a:schemeClr val="bg1"/>
                </a:solidFill>
              </a:rPr>
              <a:t>Part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F73AD-4B8B-41FB-977B-18229EA0AD6D}"/>
              </a:ext>
            </a:extLst>
          </p:cNvPr>
          <p:cNvSpPr txBox="1"/>
          <p:nvPr/>
        </p:nvSpPr>
        <p:spPr>
          <a:xfrm>
            <a:off x="1502753" y="3611127"/>
            <a:ext cx="333937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1"/>
                </a:solidFill>
              </a:rPr>
              <a:t>This</a:t>
            </a:r>
            <a:r>
              <a:rPr lang="nl-NL" dirty="0">
                <a:solidFill>
                  <a:schemeClr val="tx1"/>
                </a:solidFill>
              </a:rPr>
              <a:t> we </a:t>
            </a:r>
            <a:r>
              <a:rPr lang="nl-NL" dirty="0" err="1">
                <a:solidFill>
                  <a:schemeClr val="tx1"/>
                </a:solidFill>
              </a:rPr>
              <a:t>can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now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always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solve</a:t>
            </a:r>
            <a:r>
              <a:rPr lang="nl-NL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51AF5292-DBA2-4621-914E-E4600CA16F6D}"/>
              </a:ext>
            </a:extLst>
          </p:cNvPr>
          <p:cNvSpPr/>
          <p:nvPr/>
        </p:nvSpPr>
        <p:spPr>
          <a:xfrm>
            <a:off x="7459974" y="3169979"/>
            <a:ext cx="288032" cy="101320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B2974B-E847-4E69-900C-2DF254675D67}"/>
                  </a:ext>
                </a:extLst>
              </p:cNvPr>
              <p:cNvSpPr/>
              <p:nvPr/>
            </p:nvSpPr>
            <p:spPr>
              <a:xfrm>
                <a:off x="7719855" y="3198632"/>
                <a:ext cx="1351460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B2974B-E847-4E69-900C-2DF254675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855" y="3198632"/>
                <a:ext cx="1351460" cy="769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A9DC440D-475F-46C5-90F8-D11C616F1E91}"/>
              </a:ext>
            </a:extLst>
          </p:cNvPr>
          <p:cNvSpPr/>
          <p:nvPr/>
        </p:nvSpPr>
        <p:spPr>
          <a:xfrm>
            <a:off x="7928696" y="4340127"/>
            <a:ext cx="288032" cy="71774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068F1A-81CF-47F9-A757-1A3E21CE2B6F}"/>
                  </a:ext>
                </a:extLst>
              </p:cNvPr>
              <p:cNvSpPr/>
              <p:nvPr/>
            </p:nvSpPr>
            <p:spPr>
              <a:xfrm>
                <a:off x="8145618" y="4474170"/>
                <a:ext cx="624786" cy="407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068F1A-81CF-47F9-A757-1A3E21CE2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618" y="4474170"/>
                <a:ext cx="624786" cy="4078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7E14A454-B22B-4FCE-98C2-4EEC5568CE93}"/>
              </a:ext>
            </a:extLst>
          </p:cNvPr>
          <p:cNvSpPr/>
          <p:nvPr/>
        </p:nvSpPr>
        <p:spPr>
          <a:xfrm>
            <a:off x="8495054" y="5154206"/>
            <a:ext cx="288032" cy="101320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B3C275C-6D39-4F2D-BFB8-50CEDB8EED85}"/>
                  </a:ext>
                </a:extLst>
              </p:cNvPr>
              <p:cNvSpPr/>
              <p:nvPr/>
            </p:nvSpPr>
            <p:spPr>
              <a:xfrm>
                <a:off x="8754935" y="5182859"/>
                <a:ext cx="590483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B3C275C-6D39-4F2D-BFB8-50CEDB8EE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935" y="5182859"/>
                <a:ext cx="590483" cy="6164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459A4B46-9486-4F9F-8E3F-F7B8205C7B54}"/>
              </a:ext>
            </a:extLst>
          </p:cNvPr>
          <p:cNvSpPr/>
          <p:nvPr/>
        </p:nvSpPr>
        <p:spPr>
          <a:xfrm>
            <a:off x="-12723" y="1513770"/>
            <a:ext cx="3418808" cy="2248853"/>
          </a:xfrm>
          <a:prstGeom prst="cloudCallout">
            <a:avLst>
              <a:gd name="adj1" fmla="val 63483"/>
              <a:gd name="adj2" fmla="val 2262"/>
            </a:avLst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This</a:t>
            </a:r>
            <a:r>
              <a:rPr lang="nl-NL" dirty="0">
                <a:solidFill>
                  <a:schemeClr val="bg1"/>
                </a:solidFill>
              </a:rPr>
              <a:t> step is ‘</a:t>
            </a:r>
            <a:r>
              <a:rPr lang="nl-NL" dirty="0" err="1">
                <a:solidFill>
                  <a:schemeClr val="bg1"/>
                </a:solidFill>
              </a:rPr>
              <a:t>completing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square’,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is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step </a:t>
            </a:r>
            <a:r>
              <a:rPr lang="nl-NL" dirty="0" err="1">
                <a:solidFill>
                  <a:schemeClr val="bg1"/>
                </a:solidFill>
              </a:rPr>
              <a:t>that</a:t>
            </a:r>
            <a:r>
              <a:rPr lang="nl-NL" dirty="0">
                <a:solidFill>
                  <a:schemeClr val="bg1"/>
                </a:solidFill>
              </a:rPr>
              <a:t> has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shown</a:t>
            </a:r>
            <a:r>
              <a:rPr lang="nl-NL" dirty="0">
                <a:solidFill>
                  <a:schemeClr val="bg1"/>
                </a:solidFill>
              </a:rPr>
              <a:t> on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exam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7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9" grpId="0" animBg="1"/>
      <p:bldP spid="9" grpId="1" animBg="1"/>
      <p:bldP spid="10" grpId="0"/>
      <p:bldP spid="11" grpId="0"/>
      <p:bldP spid="12" grpId="0"/>
      <p:bldP spid="13" grpId="0"/>
      <p:bldP spid="15" grpId="0" animBg="1"/>
      <p:bldP spid="16" grpId="0"/>
      <p:bldP spid="16" grpId="1"/>
      <p:bldP spid="17" grpId="0" animBg="1"/>
      <p:bldP spid="18" grpId="0" animBg="1"/>
      <p:bldP spid="19" grpId="0"/>
      <p:bldP spid="19" grpId="1"/>
      <p:bldP spid="20" grpId="0" animBg="1"/>
      <p:bldP spid="21" grpId="0"/>
      <p:bldP spid="21" grpId="1"/>
      <p:bldP spid="22" grpId="0" animBg="1"/>
      <p:bldP spid="23" grpId="0"/>
      <p:bldP spid="23" grpId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CBEB9-7BBB-476B-9CAB-7F445ED5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7A2474-7705-4B77-AB69-676F793A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44" y="668835"/>
            <a:ext cx="10286400" cy="627960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9DAADE-9DBE-4D78-B49D-7310FCE847E5}"/>
                  </a:ext>
                </a:extLst>
              </p:cNvPr>
              <p:cNvSpPr/>
              <p:nvPr/>
            </p:nvSpPr>
            <p:spPr>
              <a:xfrm>
                <a:off x="2949899" y="1421577"/>
                <a:ext cx="21873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−16=0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9DAADE-9DBE-4D78-B49D-7310FCE84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899" y="1421577"/>
                <a:ext cx="218739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681A83-0CB6-472E-BF6F-4CB4234018F3}"/>
                  </a:ext>
                </a:extLst>
              </p:cNvPr>
              <p:cNvSpPr/>
              <p:nvPr/>
            </p:nvSpPr>
            <p:spPr>
              <a:xfrm>
                <a:off x="2948576" y="1925633"/>
                <a:ext cx="3579121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−16=0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681A83-0CB6-472E-BF6F-4CB423401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576" y="1925633"/>
                <a:ext cx="3579121" cy="844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74ADC9-68EA-4BD0-9807-7C0274A160E0}"/>
                  </a:ext>
                </a:extLst>
              </p:cNvPr>
              <p:cNvSpPr/>
              <p:nvPr/>
            </p:nvSpPr>
            <p:spPr>
              <a:xfrm>
                <a:off x="3303801" y="2854480"/>
                <a:ext cx="322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−16=0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74ADC9-68EA-4BD0-9807-7C0274A16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801" y="2854480"/>
                <a:ext cx="322389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DAFCD3-A10B-4CF6-BADB-30A431DD483A}"/>
                  </a:ext>
                </a:extLst>
              </p:cNvPr>
              <p:cNvSpPr/>
              <p:nvPr/>
            </p:nvSpPr>
            <p:spPr>
              <a:xfrm>
                <a:off x="3836246" y="3374412"/>
                <a:ext cx="26990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−16=0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DAFCD3-A10B-4CF6-BADB-30A431DD4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246" y="3374412"/>
                <a:ext cx="269900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4F587C-C5F3-4914-B66E-D39183A48F57}"/>
                  </a:ext>
                </a:extLst>
              </p:cNvPr>
              <p:cNvSpPr/>
              <p:nvPr/>
            </p:nvSpPr>
            <p:spPr>
              <a:xfrm>
                <a:off x="4915749" y="3858714"/>
                <a:ext cx="18009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4F587C-C5F3-4914-B66E-D39183A48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749" y="3858714"/>
                <a:ext cx="180094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E2D149-02C0-4445-9E8B-396424B883F1}"/>
                  </a:ext>
                </a:extLst>
              </p:cNvPr>
              <p:cNvSpPr/>
              <p:nvPr/>
            </p:nvSpPr>
            <p:spPr>
              <a:xfrm>
                <a:off x="5185750" y="4331773"/>
                <a:ext cx="1829219" cy="442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−3=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</m:e>
                      </m:ra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E2D149-02C0-4445-9E8B-396424B88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750" y="4331773"/>
                <a:ext cx="1829219" cy="442685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F805B7-09F4-44D7-97E5-F4B5B18E7A27}"/>
                  </a:ext>
                </a:extLst>
              </p:cNvPr>
              <p:cNvSpPr/>
              <p:nvPr/>
            </p:nvSpPr>
            <p:spPr>
              <a:xfrm>
                <a:off x="5213605" y="4867324"/>
                <a:ext cx="15181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−3=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±5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F805B7-09F4-44D7-97E5-F4B5B18E7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05" y="4867324"/>
                <a:ext cx="1518108" cy="400110"/>
              </a:xfrm>
              <a:prstGeom prst="rect">
                <a:avLst/>
              </a:prstGeom>
              <a:blipFill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C8F34-051E-4DB0-85A1-3C87115EA6A7}"/>
                  </a:ext>
                </a:extLst>
              </p:cNvPr>
              <p:cNvSpPr/>
              <p:nvPr/>
            </p:nvSpPr>
            <p:spPr>
              <a:xfrm>
                <a:off x="5702919" y="5360300"/>
                <a:ext cx="13257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±5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FC8F34-051E-4DB0-85A1-3C87115EA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919" y="5360300"/>
                <a:ext cx="1325748" cy="400110"/>
              </a:xfrm>
              <a:prstGeom prst="rect">
                <a:avLst/>
              </a:prstGeom>
              <a:blipFill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90FBCB-F9AF-4124-8F4B-EC4F8B6EE9FA}"/>
                  </a:ext>
                </a:extLst>
              </p:cNvPr>
              <p:cNvSpPr/>
              <p:nvPr/>
            </p:nvSpPr>
            <p:spPr>
              <a:xfrm>
                <a:off x="4522876" y="5741332"/>
                <a:ext cx="13257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90FBCB-F9AF-4124-8F4B-EC4F8B6EE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76" y="5741332"/>
                <a:ext cx="132574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6A6FBF-FBB1-4AB2-939B-F3B216C9B187}"/>
                  </a:ext>
                </a:extLst>
              </p:cNvPr>
              <p:cNvSpPr/>
              <p:nvPr/>
            </p:nvSpPr>
            <p:spPr>
              <a:xfrm>
                <a:off x="6343378" y="5762067"/>
                <a:ext cx="13257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6A6FBF-FBB1-4AB2-939B-F3B216C9B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378" y="5762067"/>
                <a:ext cx="132574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EAFDC0-1868-43CE-95FA-AD5804D5D5AC}"/>
                  </a:ext>
                </a:extLst>
              </p:cNvPr>
              <p:cNvSpPr/>
              <p:nvPr/>
            </p:nvSpPr>
            <p:spPr>
              <a:xfrm>
                <a:off x="4511746" y="6176840"/>
                <a:ext cx="10690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EAFDC0-1868-43CE-95FA-AD5804D5D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746" y="6176840"/>
                <a:ext cx="106907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81DDE4-0885-433E-98BD-CDACA4FF8DD1}"/>
                  </a:ext>
                </a:extLst>
              </p:cNvPr>
              <p:cNvSpPr/>
              <p:nvPr/>
            </p:nvSpPr>
            <p:spPr>
              <a:xfrm>
                <a:off x="6349686" y="6162884"/>
                <a:ext cx="8767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81DDE4-0885-433E-98BD-CDACA4FF8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686" y="6162884"/>
                <a:ext cx="87671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A1771427-EF20-41DB-AF61-907FCF1AAFE1}"/>
              </a:ext>
            </a:extLst>
          </p:cNvPr>
          <p:cNvSpPr/>
          <p:nvPr/>
        </p:nvSpPr>
        <p:spPr>
          <a:xfrm>
            <a:off x="6717415" y="1652106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1A1B00-353A-4A3D-B660-BDAA15D0CD7A}"/>
                  </a:ext>
                </a:extLst>
              </p:cNvPr>
              <p:cNvSpPr/>
              <p:nvPr/>
            </p:nvSpPr>
            <p:spPr>
              <a:xfrm>
                <a:off x="6934337" y="1684250"/>
                <a:ext cx="28376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use</m:t>
                      </m:r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completing</m:t>
                      </m:r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square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1A1B00-353A-4A3D-B660-BDAA15D0C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337" y="1684250"/>
                <a:ext cx="2837636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521B4D-9875-4321-AB4B-78AA0A335E15}"/>
                  </a:ext>
                </a:extLst>
              </p:cNvPr>
              <p:cNvSpPr/>
              <p:nvPr/>
            </p:nvSpPr>
            <p:spPr>
              <a:xfrm>
                <a:off x="9654488" y="658255"/>
                <a:ext cx="2559996" cy="1152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521B4D-9875-4321-AB4B-78AA0A335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488" y="658255"/>
                <a:ext cx="2559996" cy="11524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9C13ED34-E847-4DA2-A6D4-B996F96B1809}"/>
              </a:ext>
            </a:extLst>
          </p:cNvPr>
          <p:cNvSpPr/>
          <p:nvPr/>
        </p:nvSpPr>
        <p:spPr>
          <a:xfrm>
            <a:off x="6568460" y="2379732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B5156-3A2D-4D2A-9B46-DE87CE7D3892}"/>
                  </a:ext>
                </a:extLst>
              </p:cNvPr>
              <p:cNvSpPr/>
              <p:nvPr/>
            </p:nvSpPr>
            <p:spPr>
              <a:xfrm>
                <a:off x="6785382" y="2411876"/>
                <a:ext cx="1047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simplify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90B5156-3A2D-4D2A-9B46-DE87CE7D3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382" y="2411876"/>
                <a:ext cx="1047082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2DED8F0B-F8DE-459A-8091-7885E60D7779}"/>
              </a:ext>
            </a:extLst>
          </p:cNvPr>
          <p:cNvSpPr/>
          <p:nvPr/>
        </p:nvSpPr>
        <p:spPr>
          <a:xfrm>
            <a:off x="6568460" y="3087079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F43BFBB-1ABD-42A3-8842-8B2275F94759}"/>
                  </a:ext>
                </a:extLst>
              </p:cNvPr>
              <p:cNvSpPr/>
              <p:nvPr/>
            </p:nvSpPr>
            <p:spPr>
              <a:xfrm>
                <a:off x="6785382" y="3119223"/>
                <a:ext cx="1047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simplify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F43BFBB-1ABD-42A3-8842-8B2275F94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382" y="3119223"/>
                <a:ext cx="1047082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CEFCD964-4023-4FA2-8680-6847AB68EF26}"/>
              </a:ext>
            </a:extLst>
          </p:cNvPr>
          <p:cNvSpPr/>
          <p:nvPr/>
        </p:nvSpPr>
        <p:spPr>
          <a:xfrm>
            <a:off x="6788525" y="3540047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C02BA-5347-427C-A555-6B7E4BE5A8C7}"/>
                  </a:ext>
                </a:extLst>
              </p:cNvPr>
              <p:cNvSpPr/>
              <p:nvPr/>
            </p:nvSpPr>
            <p:spPr>
              <a:xfrm>
                <a:off x="7005447" y="3572191"/>
                <a:ext cx="678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C02BA-5347-427C-A555-6B7E4BE5A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47" y="3572191"/>
                <a:ext cx="678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E6B72224-3065-4475-898D-ECFBCD87E38A}"/>
              </a:ext>
            </a:extLst>
          </p:cNvPr>
          <p:cNvSpPr/>
          <p:nvPr/>
        </p:nvSpPr>
        <p:spPr>
          <a:xfrm>
            <a:off x="7154523" y="4002149"/>
            <a:ext cx="288032" cy="599603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6F427EF-453C-4FE5-AEEC-C4BAA4967FB4}"/>
                  </a:ext>
                </a:extLst>
              </p:cNvPr>
              <p:cNvSpPr/>
              <p:nvPr/>
            </p:nvSpPr>
            <p:spPr>
              <a:xfrm>
                <a:off x="7371445" y="4076793"/>
                <a:ext cx="624786" cy="407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6F427EF-453C-4FE5-AEEC-C4BAA4967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445" y="4076793"/>
                <a:ext cx="624786" cy="40786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4D78B643-7B30-4007-9D30-CDA3D7339479}"/>
              </a:ext>
            </a:extLst>
          </p:cNvPr>
          <p:cNvSpPr/>
          <p:nvPr/>
        </p:nvSpPr>
        <p:spPr>
          <a:xfrm>
            <a:off x="6966179" y="451553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01BD881-9749-419E-BF48-17000727810C}"/>
                  </a:ext>
                </a:extLst>
              </p:cNvPr>
              <p:cNvSpPr/>
              <p:nvPr/>
            </p:nvSpPr>
            <p:spPr>
              <a:xfrm>
                <a:off x="7183101" y="4547674"/>
                <a:ext cx="1047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simplify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01BD881-9749-419E-BF48-170007278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101" y="4547674"/>
                <a:ext cx="1047082" cy="369332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5A21EA04-9F59-4B27-99EF-6E0CF52A314B}"/>
              </a:ext>
            </a:extLst>
          </p:cNvPr>
          <p:cNvSpPr/>
          <p:nvPr/>
        </p:nvSpPr>
        <p:spPr>
          <a:xfrm>
            <a:off x="6940925" y="4969089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BAFC18-2B9F-4E63-96CE-150C0D81E26A}"/>
                  </a:ext>
                </a:extLst>
              </p:cNvPr>
              <p:cNvSpPr/>
              <p:nvPr/>
            </p:nvSpPr>
            <p:spPr>
              <a:xfrm>
                <a:off x="7157847" y="5001233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BAFC18-2B9F-4E63-96CE-150C0D81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847" y="5001233"/>
                <a:ext cx="55015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6" grpId="0"/>
      <p:bldP spid="17" grpId="0" animBg="1"/>
      <p:bldP spid="18" grpId="0"/>
      <p:bldP spid="18" grpId="1"/>
      <p:bldP spid="20" grpId="0" animBg="1"/>
      <p:bldP spid="21" grpId="0"/>
      <p:bldP spid="21" grpId="1"/>
      <p:bldP spid="22" grpId="0" animBg="1"/>
      <p:bldP spid="23" grpId="0"/>
      <p:bldP spid="23" grpId="1"/>
      <p:bldP spid="24" grpId="0" animBg="1"/>
      <p:bldP spid="25" grpId="0"/>
      <p:bldP spid="25" grpId="1"/>
      <p:bldP spid="26" grpId="0" animBg="1"/>
      <p:bldP spid="27" grpId="0"/>
      <p:bldP spid="27" grpId="1"/>
      <p:bldP spid="28" grpId="0" animBg="1"/>
      <p:bldP spid="29" grpId="0"/>
      <p:bldP spid="29" grpId="1"/>
      <p:bldP spid="30" grpId="0" animBg="1"/>
      <p:bldP spid="31" grpId="0"/>
      <p:bldP spid="3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CBEB9-7BBB-476B-9CAB-7F445ED5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7A2474-7705-4B77-AB69-676F793A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44" y="668835"/>
            <a:ext cx="10286400" cy="627960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9DAADE-9DBE-4D78-B49D-7310FCE847E5}"/>
                  </a:ext>
                </a:extLst>
              </p:cNvPr>
              <p:cNvSpPr/>
              <p:nvPr/>
            </p:nvSpPr>
            <p:spPr>
              <a:xfrm>
                <a:off x="2307334" y="1294603"/>
                <a:ext cx="2087495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9DAADE-9DBE-4D78-B49D-7310FCE84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334" y="1294603"/>
                <a:ext cx="2087495" cy="668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681A83-0CB6-472E-BF6F-4CB4234018F3}"/>
                  </a:ext>
                </a:extLst>
              </p:cNvPr>
              <p:cNvSpPr/>
              <p:nvPr/>
            </p:nvSpPr>
            <p:spPr>
              <a:xfrm>
                <a:off x="751178" y="1993409"/>
                <a:ext cx="3729804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681A83-0CB6-472E-BF6F-4CB423401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8" y="1993409"/>
                <a:ext cx="3729804" cy="844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74ADC9-68EA-4BD0-9807-7C0274A160E0}"/>
                  </a:ext>
                </a:extLst>
              </p:cNvPr>
              <p:cNvSpPr/>
              <p:nvPr/>
            </p:nvSpPr>
            <p:spPr>
              <a:xfrm>
                <a:off x="1343096" y="2830581"/>
                <a:ext cx="3051733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74ADC9-68EA-4BD0-9807-7C0274A16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96" y="2830581"/>
                <a:ext cx="3051733" cy="844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DAFCD3-A10B-4CF6-BADB-30A431DD483A}"/>
                  </a:ext>
                </a:extLst>
              </p:cNvPr>
              <p:cNvSpPr/>
              <p:nvPr/>
            </p:nvSpPr>
            <p:spPr>
              <a:xfrm>
                <a:off x="1636700" y="3804938"/>
                <a:ext cx="2757422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DAFCD3-A10B-4CF6-BADB-30A431DD4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700" y="3804938"/>
                <a:ext cx="2757422" cy="844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4F587C-C5F3-4914-B66E-D39183A48F57}"/>
                  </a:ext>
                </a:extLst>
              </p:cNvPr>
              <p:cNvSpPr/>
              <p:nvPr/>
            </p:nvSpPr>
            <p:spPr>
              <a:xfrm>
                <a:off x="2616080" y="4680198"/>
                <a:ext cx="2308389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4F587C-C5F3-4914-B66E-D39183A48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080" y="4680198"/>
                <a:ext cx="2308389" cy="844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E2D149-02C0-4445-9E8B-396424B883F1}"/>
                  </a:ext>
                </a:extLst>
              </p:cNvPr>
              <p:cNvSpPr/>
              <p:nvPr/>
            </p:nvSpPr>
            <p:spPr>
              <a:xfrm>
                <a:off x="6640228" y="5428803"/>
                <a:ext cx="1856919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E2D149-02C0-4445-9E8B-396424B88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28" y="5428803"/>
                <a:ext cx="1856919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75B4AC-9D07-41EA-845B-C283B3CC7CA3}"/>
                  </a:ext>
                </a:extLst>
              </p:cNvPr>
              <p:cNvSpPr/>
              <p:nvPr/>
            </p:nvSpPr>
            <p:spPr>
              <a:xfrm>
                <a:off x="2701521" y="5486072"/>
                <a:ext cx="2747804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75B4AC-9D07-41EA-845B-C283B3CC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521" y="5486072"/>
                <a:ext cx="2747804" cy="844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D0C017-1D5A-45C6-93BC-D3CAD792B898}"/>
                  </a:ext>
                </a:extLst>
              </p:cNvPr>
              <p:cNvSpPr/>
              <p:nvPr/>
            </p:nvSpPr>
            <p:spPr>
              <a:xfrm>
                <a:off x="6211879" y="2921455"/>
                <a:ext cx="2747804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num>
                        <m:den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D0C017-1D5A-45C6-93BC-D3CAD792B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879" y="2921455"/>
                <a:ext cx="2747804" cy="8446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CA015F8-D2E4-4409-8E4C-0C7ED1337EAE}"/>
                  </a:ext>
                </a:extLst>
              </p:cNvPr>
              <p:cNvSpPr/>
              <p:nvPr/>
            </p:nvSpPr>
            <p:spPr>
              <a:xfrm>
                <a:off x="6237315" y="3766110"/>
                <a:ext cx="2331407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9+12</m:t>
                          </m:r>
                        </m:num>
                        <m:den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CA015F8-D2E4-4409-8E4C-0C7ED1337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315" y="3766110"/>
                <a:ext cx="2331407" cy="844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8EAC08B-DA96-49F8-8A91-8E05A94731DF}"/>
                  </a:ext>
                </a:extLst>
              </p:cNvPr>
              <p:cNvSpPr/>
              <p:nvPr/>
            </p:nvSpPr>
            <p:spPr>
              <a:xfrm>
                <a:off x="6242794" y="4676772"/>
                <a:ext cx="1882374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8EAC08B-DA96-49F8-8A91-8E05A9473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794" y="4676772"/>
                <a:ext cx="1882374" cy="8446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A33D19F-20F7-44C9-8AF0-A3B318198505}"/>
                  </a:ext>
                </a:extLst>
              </p:cNvPr>
              <p:cNvSpPr/>
              <p:nvPr/>
            </p:nvSpPr>
            <p:spPr>
              <a:xfrm>
                <a:off x="9645832" y="1816550"/>
                <a:ext cx="1856919" cy="1001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A33D19F-20F7-44C9-8AF0-A3B318198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32" y="1816550"/>
                <a:ext cx="1856919" cy="10016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5291288-ACD8-4B6E-BF0E-070BBEA6141F}"/>
                  </a:ext>
                </a:extLst>
              </p:cNvPr>
              <p:cNvSpPr/>
              <p:nvPr/>
            </p:nvSpPr>
            <p:spPr>
              <a:xfrm>
                <a:off x="9645832" y="2928158"/>
                <a:ext cx="1871987" cy="798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5291288-ACD8-4B6E-BF0E-070BBEA61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32" y="2928158"/>
                <a:ext cx="1871987" cy="7983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83D5EA8-5651-4498-9105-64761D00AE88}"/>
                  </a:ext>
                </a:extLst>
              </p:cNvPr>
              <p:cNvSpPr/>
              <p:nvPr/>
            </p:nvSpPr>
            <p:spPr>
              <a:xfrm>
                <a:off x="9704684" y="3836442"/>
                <a:ext cx="1871987" cy="738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rad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83D5EA8-5651-4498-9105-64761D00A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684" y="3836442"/>
                <a:ext cx="1871987" cy="7387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192C9A-53D6-4053-A797-4DE1D5723571}"/>
                  </a:ext>
                </a:extLst>
              </p:cNvPr>
              <p:cNvSpPr/>
              <p:nvPr/>
            </p:nvSpPr>
            <p:spPr>
              <a:xfrm>
                <a:off x="10229540" y="4647089"/>
                <a:ext cx="1871986" cy="738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rad>
                        </m:num>
                        <m:den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192C9A-53D6-4053-A797-4DE1D5723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540" y="4647089"/>
                <a:ext cx="1871986" cy="7387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8F820F-58A8-43B4-96E3-B11E34FA3AEA}"/>
                  </a:ext>
                </a:extLst>
              </p:cNvPr>
              <p:cNvSpPr/>
              <p:nvPr/>
            </p:nvSpPr>
            <p:spPr>
              <a:xfrm>
                <a:off x="6194785" y="1895064"/>
                <a:ext cx="2747804" cy="84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8F820F-58A8-43B4-96E3-B11E34FA3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785" y="1895064"/>
                <a:ext cx="2747804" cy="8446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4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8770C7-1530-409B-9B3C-CB3FF1432FD0}"/>
              </a:ext>
            </a:extLst>
          </p:cNvPr>
          <p:cNvSpPr txBox="1">
            <a:spLocks/>
          </p:cNvSpPr>
          <p:nvPr/>
        </p:nvSpPr>
        <p:spPr>
          <a:xfrm>
            <a:off x="1090187" y="1780620"/>
            <a:ext cx="5676690" cy="19671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0" dirty="0"/>
              <a:t>The simple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Completing the square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The </a:t>
            </a:r>
            <a:r>
              <a:rPr lang="en-US" b="0" dirty="0" err="1"/>
              <a:t>abc</a:t>
            </a:r>
            <a:r>
              <a:rPr lang="en-US" b="0" dirty="0"/>
              <a:t>-formula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596A5-819C-4CAF-843D-1E5085947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40" t="17685" r="37063" b="5398"/>
          <a:stretch/>
        </p:blipFill>
        <p:spPr>
          <a:xfrm>
            <a:off x="8860229" y="0"/>
            <a:ext cx="333177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77FDDC-AB1E-46E4-909F-1296613D2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87" t="79951" r="37063" b="12561"/>
          <a:stretch/>
        </p:blipFill>
        <p:spPr>
          <a:xfrm>
            <a:off x="9847943" y="5573484"/>
            <a:ext cx="2344057" cy="66765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22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-0.46563 -0.16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-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08D03-16B3-4692-9AE2-85EE8E80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7C14AF-D1AC-4C9D-85D5-999A0FF6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2093F7-8C9C-4E22-AC00-F70EB7EF594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583499" y="1988840"/>
                <a:ext cx="3720413" cy="3528392"/>
              </a:xfrm>
            </p:spPr>
            <p:txBody>
              <a:bodyPr/>
              <a:lstStyle/>
              <a:p>
                <a:r>
                  <a:rPr lang="nl-NL" dirty="0"/>
                  <a:t>Solve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nl-NL" dirty="0"/>
                  <a:t>.</a:t>
                </a:r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+8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+3=0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−80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nl-NL" b="0" dirty="0"/>
                </a:br>
                <a:endParaRPr lang="nl-NL" b="0" dirty="0"/>
              </a:p>
              <a:p>
                <a:pPr marL="514350" indent="-514350">
                  <a:buFont typeface="Arial"/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nl-NL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nl-NL" b="0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:endParaRPr lang="nl-NL" dirty="0"/>
              </a:p>
              <a:p>
                <a:pPr marL="514350" indent="-514350">
                  <a:buAutoNum type="alphaLcPeriod"/>
                </a:pPr>
                <a:endParaRPr lang="nl-NL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2093F7-8C9C-4E22-AC00-F70EB7EF5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583499" y="1988840"/>
                <a:ext cx="3720413" cy="3528392"/>
              </a:xfrm>
              <a:blipFill>
                <a:blip r:embed="rId2"/>
                <a:stretch>
                  <a:fillRect l="-3443" t="-172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A5F246-A80C-49C6-88B1-EC6AFE05605D}"/>
                  </a:ext>
                </a:extLst>
              </p:cNvPr>
              <p:cNvSpPr/>
              <p:nvPr/>
            </p:nvSpPr>
            <p:spPr>
              <a:xfrm>
                <a:off x="5786267" y="2526790"/>
                <a:ext cx="3498907" cy="43640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=−4+</m:t>
                      </m:r>
                      <m:rad>
                        <m:radPr>
                          <m:degHide m:val="on"/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A5F246-A80C-49C6-88B1-EC6AFE056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67" y="2526790"/>
                <a:ext cx="3498907" cy="43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70E19B-DA06-4B72-9450-7272E901D391}"/>
                  </a:ext>
                </a:extLst>
              </p:cNvPr>
              <p:cNvSpPr/>
              <p:nvPr/>
            </p:nvSpPr>
            <p:spPr>
              <a:xfrm>
                <a:off x="5835961" y="3523080"/>
                <a:ext cx="3399520" cy="436402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161</m:t>
                          </m:r>
                        </m:e>
                      </m:rad>
                      <m:r>
                        <a:rPr lang="nl-NL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=9+</m:t>
                      </m:r>
                      <m:rad>
                        <m:radPr>
                          <m:degHide m:val="on"/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161</m:t>
                          </m:r>
                        </m:e>
                      </m:rad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70E19B-DA06-4B72-9450-7272E901D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961" y="3523080"/>
                <a:ext cx="3399520" cy="436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36FA33-6356-4CA1-9A0C-449B583AFCF2}"/>
                  </a:ext>
                </a:extLst>
              </p:cNvPr>
              <p:cNvSpPr/>
              <p:nvPr/>
            </p:nvSpPr>
            <p:spPr>
              <a:xfrm>
                <a:off x="5856012" y="4509120"/>
                <a:ext cx="2064155" cy="66851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36FA33-6356-4CA1-9A0C-449B583AF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012" y="4509120"/>
                <a:ext cx="2064155" cy="668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9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E974D-DED4-4445-B723-5262316D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0FB8A-DADD-456B-BD46-D6D24034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Answers</a:t>
            </a:r>
            <a:r>
              <a:rPr lang="nl-NL" dirty="0"/>
              <a:t> </a:t>
            </a:r>
            <a:r>
              <a:rPr lang="nl-NL" dirty="0" err="1"/>
              <a:t>worked</a:t>
            </a:r>
            <a:r>
              <a:rPr lang="nl-NL" dirty="0"/>
              <a:t>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36CC384-BE4D-4B43-B099-638933DB02DA}"/>
                  </a:ext>
                </a:extLst>
              </p:cNvPr>
              <p:cNvSpPr/>
              <p:nvPr/>
            </p:nvSpPr>
            <p:spPr>
              <a:xfrm>
                <a:off x="1487488" y="2060848"/>
                <a:ext cx="18601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36CC384-BE4D-4B43-B099-638933DB0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2060848"/>
                <a:ext cx="186012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5666E3-2293-4E1F-9151-19FD2546970A}"/>
                  </a:ext>
                </a:extLst>
              </p:cNvPr>
              <p:cNvSpPr/>
              <p:nvPr/>
            </p:nvSpPr>
            <p:spPr>
              <a:xfrm>
                <a:off x="594039" y="2425643"/>
                <a:ext cx="275357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5666E3-2293-4E1F-9151-19FD25469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39" y="2425643"/>
                <a:ext cx="2753574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2D50C3B-67F9-407C-91A2-94120F670807}"/>
                  </a:ext>
                </a:extLst>
              </p:cNvPr>
              <p:cNvSpPr/>
              <p:nvPr/>
            </p:nvSpPr>
            <p:spPr>
              <a:xfrm>
                <a:off x="727092" y="3244334"/>
                <a:ext cx="2618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2D50C3B-67F9-407C-91A2-94120F670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92" y="3244334"/>
                <a:ext cx="2618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F63C0D-A16B-4637-8D15-09BDE074BFDE}"/>
                  </a:ext>
                </a:extLst>
              </p:cNvPr>
              <p:cNvSpPr/>
              <p:nvPr/>
            </p:nvSpPr>
            <p:spPr>
              <a:xfrm>
                <a:off x="897779" y="3755302"/>
                <a:ext cx="2447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16+3=0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F63C0D-A16B-4637-8D15-09BDE074B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79" y="3755302"/>
                <a:ext cx="24478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D99CFF-B876-4536-BF72-EFF2FD67B57E}"/>
                  </a:ext>
                </a:extLst>
              </p:cNvPr>
              <p:cNvSpPr/>
              <p:nvPr/>
            </p:nvSpPr>
            <p:spPr>
              <a:xfrm>
                <a:off x="1301736" y="4238486"/>
                <a:ext cx="2043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3D99CFF-B876-4536-BF72-EFF2FD67B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736" y="4238486"/>
                <a:ext cx="204389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BBD259C-89FF-4E96-B0E2-D1E56A68398C}"/>
                  </a:ext>
                </a:extLst>
              </p:cNvPr>
              <p:cNvSpPr/>
              <p:nvPr/>
            </p:nvSpPr>
            <p:spPr>
              <a:xfrm>
                <a:off x="1847528" y="4691419"/>
                <a:ext cx="1639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BBD259C-89FF-4E96-B0E2-D1E56A683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691419"/>
                <a:ext cx="16399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B231490-CBAC-48B6-9E14-86F115AD19AC}"/>
                  </a:ext>
                </a:extLst>
              </p:cNvPr>
              <p:cNvSpPr/>
              <p:nvPr/>
            </p:nvSpPr>
            <p:spPr>
              <a:xfrm>
                <a:off x="2121704" y="5138421"/>
                <a:ext cx="1665712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+4=±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B231490-CBAC-48B6-9E14-86F115AD1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704" y="5138421"/>
                <a:ext cx="1665712" cy="40197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C9CD1E-57DD-4354-9AC4-5CE0330A2714}"/>
                  </a:ext>
                </a:extLst>
              </p:cNvPr>
              <p:cNvSpPr/>
              <p:nvPr/>
            </p:nvSpPr>
            <p:spPr>
              <a:xfrm>
                <a:off x="2512773" y="5617486"/>
                <a:ext cx="1665712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C9CD1E-57DD-4354-9AC4-5CE0330A2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773" y="5617486"/>
                <a:ext cx="1665712" cy="40197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D9D9FA-0803-46D7-9204-03DB08147164}"/>
                  </a:ext>
                </a:extLst>
              </p:cNvPr>
              <p:cNvSpPr/>
              <p:nvPr/>
            </p:nvSpPr>
            <p:spPr>
              <a:xfrm>
                <a:off x="1319047" y="6184888"/>
                <a:ext cx="3169201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=−4−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=−4+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D9D9FA-0803-46D7-9204-03DB08147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47" y="6184888"/>
                <a:ext cx="3169201" cy="4019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FB937A-9F71-4B9F-A30D-F5C3EC2C5BE2}"/>
                  </a:ext>
                </a:extLst>
              </p:cNvPr>
              <p:cNvSpPr/>
              <p:nvPr/>
            </p:nvSpPr>
            <p:spPr>
              <a:xfrm>
                <a:off x="6695783" y="2083511"/>
                <a:ext cx="2116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−80=0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FB937A-9F71-4B9F-A30D-F5C3EC2C5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83" y="2083511"/>
                <a:ext cx="21166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942A67-DEA9-48A6-BAED-2B1F0989FC86}"/>
                  </a:ext>
                </a:extLst>
              </p:cNvPr>
              <p:cNvSpPr/>
              <p:nvPr/>
            </p:nvSpPr>
            <p:spPr>
              <a:xfrm>
                <a:off x="5303395" y="2496937"/>
                <a:ext cx="3495957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−18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−80=0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942A67-DEA9-48A6-BAED-2B1F0989F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395" y="2496937"/>
                <a:ext cx="3495957" cy="769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1F388B-CCB0-4CA1-A92A-E9D9C7C30B20}"/>
                  </a:ext>
                </a:extLst>
              </p:cNvPr>
              <p:cNvSpPr/>
              <p:nvPr/>
            </p:nvSpPr>
            <p:spPr>
              <a:xfrm>
                <a:off x="5879450" y="3378304"/>
                <a:ext cx="2919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−80=0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1F388B-CCB0-4CA1-A92A-E9D9C7C30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450" y="3378304"/>
                <a:ext cx="291990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4A706F5-3896-465D-B905-CB4135C3E739}"/>
                  </a:ext>
                </a:extLst>
              </p:cNvPr>
              <p:cNvSpPr/>
              <p:nvPr/>
            </p:nvSpPr>
            <p:spPr>
              <a:xfrm>
                <a:off x="6223262" y="3859625"/>
                <a:ext cx="257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1−80=0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4A706F5-3896-465D-B905-CB4135C3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62" y="3859625"/>
                <a:ext cx="257609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CA0092-5D38-4404-BE91-816E4EBD9F6F}"/>
                  </a:ext>
                </a:extLst>
              </p:cNvPr>
              <p:cNvSpPr/>
              <p:nvPr/>
            </p:nvSpPr>
            <p:spPr>
              <a:xfrm>
                <a:off x="6668018" y="4321180"/>
                <a:ext cx="21721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61=0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CA0092-5D38-4404-BE91-816E4EBD9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8" y="4321180"/>
                <a:ext cx="217213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5B6F6C-EEAE-46F2-B176-0EC8BC0449E6}"/>
                  </a:ext>
                </a:extLst>
              </p:cNvPr>
              <p:cNvSpPr/>
              <p:nvPr/>
            </p:nvSpPr>
            <p:spPr>
              <a:xfrm>
                <a:off x="7339401" y="4803308"/>
                <a:ext cx="1768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=161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35B6F6C-EEAE-46F2-B176-0EC8BC044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401" y="4803308"/>
                <a:ext cx="176817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A1E4BE-CE4C-4527-95E4-9209809F84AE}"/>
                  </a:ext>
                </a:extLst>
              </p:cNvPr>
              <p:cNvSpPr/>
              <p:nvPr/>
            </p:nvSpPr>
            <p:spPr>
              <a:xfrm>
                <a:off x="7578862" y="5217973"/>
                <a:ext cx="1793953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−9=±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161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A1E4BE-CE4C-4527-95E4-9209809F8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62" y="5217973"/>
                <a:ext cx="1793953" cy="401970"/>
              </a:xfrm>
              <a:prstGeom prst="rect">
                <a:avLst/>
              </a:prstGeom>
              <a:blipFill>
                <a:blip r:embed="rId1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4D329FB-B545-48AE-B63A-2724766675CE}"/>
                  </a:ext>
                </a:extLst>
              </p:cNvPr>
              <p:cNvSpPr/>
              <p:nvPr/>
            </p:nvSpPr>
            <p:spPr>
              <a:xfrm>
                <a:off x="8029737" y="5665276"/>
                <a:ext cx="1620828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161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4D329FB-B545-48AE-B63A-272476667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737" y="5665276"/>
                <a:ext cx="1620828" cy="401970"/>
              </a:xfrm>
              <a:prstGeom prst="rect">
                <a:avLst/>
              </a:prstGeom>
              <a:blipFill>
                <a:blip r:embed="rId1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A42C7D-5A08-4466-9B0C-A185AAF084D1}"/>
                  </a:ext>
                </a:extLst>
              </p:cNvPr>
              <p:cNvSpPr/>
              <p:nvPr/>
            </p:nvSpPr>
            <p:spPr>
              <a:xfrm>
                <a:off x="7086562" y="6184888"/>
                <a:ext cx="3079433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=9−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161</m:t>
                          </m:r>
                        </m:e>
                      </m:ra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=9+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161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A42C7D-5A08-4466-9B0C-A185AAF08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562" y="6184888"/>
                <a:ext cx="3079433" cy="4019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97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E974D-DED4-4445-B723-5262316D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0FB8A-DADD-456B-BD46-D6D24034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Answers</a:t>
            </a:r>
            <a:r>
              <a:rPr lang="nl-NL" dirty="0"/>
              <a:t> </a:t>
            </a:r>
            <a:r>
              <a:rPr lang="nl-NL" dirty="0" err="1"/>
              <a:t>worked</a:t>
            </a:r>
            <a:r>
              <a:rPr lang="nl-NL" dirty="0"/>
              <a:t>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36CC384-BE4D-4B43-B099-638933DB02DA}"/>
                  </a:ext>
                </a:extLst>
              </p:cNvPr>
              <p:cNvSpPr/>
              <p:nvPr/>
            </p:nvSpPr>
            <p:spPr>
              <a:xfrm>
                <a:off x="5564740" y="1082316"/>
                <a:ext cx="189859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36CC384-BE4D-4B43-B099-638933DB0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40" y="1082316"/>
                <a:ext cx="1898597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5666E3-2293-4E1F-9151-19FD2546970A}"/>
                  </a:ext>
                </a:extLst>
              </p:cNvPr>
              <p:cNvSpPr/>
              <p:nvPr/>
            </p:nvSpPr>
            <p:spPr>
              <a:xfrm>
                <a:off x="602470" y="2278831"/>
                <a:ext cx="3249095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5/2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5/2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5666E3-2293-4E1F-9151-19FD25469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70" y="2278831"/>
                <a:ext cx="3249095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E2F796A-7E98-4EAC-AF79-A0377CAC08FF}"/>
                  </a:ext>
                </a:extLst>
              </p:cNvPr>
              <p:cNvSpPr/>
              <p:nvPr/>
            </p:nvSpPr>
            <p:spPr>
              <a:xfrm>
                <a:off x="1078146" y="3048209"/>
                <a:ext cx="2764988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E2F796A-7E98-4EAC-AF79-A0377CAC0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46" y="3048209"/>
                <a:ext cx="2764988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04588D-95B4-46B1-9619-7E4C079695C7}"/>
                  </a:ext>
                </a:extLst>
              </p:cNvPr>
              <p:cNvSpPr/>
              <p:nvPr/>
            </p:nvSpPr>
            <p:spPr>
              <a:xfrm>
                <a:off x="1330020" y="3832552"/>
                <a:ext cx="2500172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04588D-95B4-46B1-9619-7E4C07969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020" y="3832552"/>
                <a:ext cx="2500172" cy="769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C45E1A-82BB-4C5C-9205-73E5AED8C5F8}"/>
                  </a:ext>
                </a:extLst>
              </p:cNvPr>
              <p:cNvSpPr/>
              <p:nvPr/>
            </p:nvSpPr>
            <p:spPr>
              <a:xfrm>
                <a:off x="930016" y="4616895"/>
                <a:ext cx="289611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C45E1A-82BB-4C5C-9205-73E5AED8C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16" y="4616895"/>
                <a:ext cx="2896114" cy="769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93590F1-2033-42A7-BCC6-D5E6D8E186AF}"/>
                  </a:ext>
                </a:extLst>
              </p:cNvPr>
              <p:cNvSpPr/>
              <p:nvPr/>
            </p:nvSpPr>
            <p:spPr>
              <a:xfrm>
                <a:off x="1156885" y="5420575"/>
                <a:ext cx="2649315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93590F1-2033-42A7-BCC6-D5E6D8E18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885" y="5420575"/>
                <a:ext cx="2649315" cy="769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5631401-AE10-438B-ADE7-99531A268DBB}"/>
                  </a:ext>
                </a:extLst>
              </p:cNvPr>
              <p:cNvSpPr/>
              <p:nvPr/>
            </p:nvSpPr>
            <p:spPr>
              <a:xfrm>
                <a:off x="3957369" y="2268955"/>
                <a:ext cx="2649315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5631401-AE10-438B-ADE7-99531A268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369" y="2268955"/>
                <a:ext cx="2649315" cy="769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94A4368-0032-4AB6-9624-AA4983E21F04}"/>
                  </a:ext>
                </a:extLst>
              </p:cNvPr>
              <p:cNvSpPr/>
              <p:nvPr/>
            </p:nvSpPr>
            <p:spPr>
              <a:xfrm>
                <a:off x="3851565" y="3081495"/>
                <a:ext cx="2822439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−25+24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94A4368-0032-4AB6-9624-AA4983E21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565" y="3081495"/>
                <a:ext cx="2822439" cy="7693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81AC76C-402A-4627-B558-02662343A887}"/>
                  </a:ext>
                </a:extLst>
              </p:cNvPr>
              <p:cNvSpPr/>
              <p:nvPr/>
            </p:nvSpPr>
            <p:spPr>
              <a:xfrm>
                <a:off x="4510469" y="3789464"/>
                <a:ext cx="2162002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81AC76C-402A-4627-B558-02662343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69" y="3789464"/>
                <a:ext cx="2162002" cy="769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7F87E0-E951-4758-ACFD-E09DFB9B6EA5}"/>
                  </a:ext>
                </a:extLst>
              </p:cNvPr>
              <p:cNvSpPr/>
              <p:nvPr/>
            </p:nvSpPr>
            <p:spPr>
              <a:xfrm>
                <a:off x="5045100" y="4628890"/>
                <a:ext cx="1692258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C7F87E0-E951-4758-ACFD-E09DFB9B6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100" y="4628890"/>
                <a:ext cx="1692258" cy="7693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3F23759-1DCC-48A9-930F-141BD7FD78D7}"/>
                  </a:ext>
                </a:extLst>
              </p:cNvPr>
              <p:cNvSpPr/>
              <p:nvPr/>
            </p:nvSpPr>
            <p:spPr>
              <a:xfrm>
                <a:off x="5398511" y="5468316"/>
                <a:ext cx="166975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3F23759-1DCC-48A9-930F-141BD7FD7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511" y="5468316"/>
                <a:ext cx="1669752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7745467-BDC6-4FFE-96B4-C4144F5ED356}"/>
                  </a:ext>
                </a:extLst>
              </p:cNvPr>
              <p:cNvSpPr/>
              <p:nvPr/>
            </p:nvSpPr>
            <p:spPr>
              <a:xfrm>
                <a:off x="7453166" y="2123277"/>
                <a:ext cx="166975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7745467-BDC6-4FFE-96B4-C4144F5ED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166" y="2123277"/>
                <a:ext cx="1669752" cy="9106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3466CB-4F6C-45B9-9283-B8CF5E557741}"/>
                  </a:ext>
                </a:extLst>
              </p:cNvPr>
              <p:cNvSpPr/>
              <p:nvPr/>
            </p:nvSpPr>
            <p:spPr>
              <a:xfrm>
                <a:off x="7453166" y="3075876"/>
                <a:ext cx="166975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3466CB-4F6C-45B9-9283-B8CF5E557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166" y="3075876"/>
                <a:ext cx="1669752" cy="910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81A168F-E8FF-4BA5-B8EF-388EF55D0A8F}"/>
                  </a:ext>
                </a:extLst>
              </p:cNvPr>
              <p:cNvSpPr/>
              <p:nvPr/>
            </p:nvSpPr>
            <p:spPr>
              <a:xfrm>
                <a:off x="7453166" y="3957745"/>
                <a:ext cx="1934569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81A168F-E8FF-4BA5-B8EF-388EF55D0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166" y="3957745"/>
                <a:ext cx="1934569" cy="9106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2FCE094-EE56-4A0D-AA97-F2628617ED96}"/>
                  </a:ext>
                </a:extLst>
              </p:cNvPr>
              <p:cNvSpPr/>
              <p:nvPr/>
            </p:nvSpPr>
            <p:spPr>
              <a:xfrm>
                <a:off x="7473209" y="4977220"/>
                <a:ext cx="1424364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2FCE094-EE56-4A0D-AA97-F2628617E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09" y="4977220"/>
                <a:ext cx="1424364" cy="616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C88E16-E964-435D-B72F-686422B08299}"/>
                  </a:ext>
                </a:extLst>
              </p:cNvPr>
              <p:cNvSpPr/>
              <p:nvPr/>
            </p:nvSpPr>
            <p:spPr>
              <a:xfrm>
                <a:off x="7486813" y="5702511"/>
                <a:ext cx="1424364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C88E16-E964-435D-B72F-686422B08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13" y="5702511"/>
                <a:ext cx="1424364" cy="616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CC072D8-2824-441D-A9CA-D59AE8298500}"/>
                  </a:ext>
                </a:extLst>
              </p:cNvPr>
              <p:cNvSpPr/>
              <p:nvPr/>
            </p:nvSpPr>
            <p:spPr>
              <a:xfrm>
                <a:off x="9969400" y="2268955"/>
                <a:ext cx="1424364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CC072D8-2824-441D-A9CA-D59AE8298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00" y="2268955"/>
                <a:ext cx="1424364" cy="6165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6509BBF-B9AE-44D7-82B4-987E9DFE6A21}"/>
                  </a:ext>
                </a:extLst>
              </p:cNvPr>
              <p:cNvSpPr/>
              <p:nvPr/>
            </p:nvSpPr>
            <p:spPr>
              <a:xfrm>
                <a:off x="9480376" y="3081495"/>
                <a:ext cx="1424364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6509BBF-B9AE-44D7-82B4-987E9DFE6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376" y="3081495"/>
                <a:ext cx="1424364" cy="616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742B-1372-45F8-A3F6-80910D5B5D12}"/>
                  </a:ext>
                </a:extLst>
              </p:cNvPr>
              <p:cNvSpPr/>
              <p:nvPr/>
            </p:nvSpPr>
            <p:spPr>
              <a:xfrm>
                <a:off x="10904740" y="3081941"/>
                <a:ext cx="1424364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742B-1372-45F8-A3F6-80910D5B5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740" y="3081941"/>
                <a:ext cx="1424364" cy="616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86BD1EC-D094-4514-85D3-4FB2B0E9B7F1}"/>
                  </a:ext>
                </a:extLst>
              </p:cNvPr>
              <p:cNvSpPr/>
              <p:nvPr/>
            </p:nvSpPr>
            <p:spPr>
              <a:xfrm>
                <a:off x="9570321" y="3908983"/>
                <a:ext cx="1020408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86BD1EC-D094-4514-85D3-4FB2B0E9B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321" y="3908983"/>
                <a:ext cx="1020408" cy="6109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5CBE801-7F37-46CB-B14D-BD07B2235C4A}"/>
                  </a:ext>
                </a:extLst>
              </p:cNvPr>
              <p:cNvSpPr/>
              <p:nvPr/>
            </p:nvSpPr>
            <p:spPr>
              <a:xfrm>
                <a:off x="10904740" y="3881885"/>
                <a:ext cx="1020408" cy="609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5CBE801-7F37-46CB-B14D-BD07B2235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740" y="3881885"/>
                <a:ext cx="1020408" cy="60991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8F3416D-0BBD-4E31-8558-CE00B2456A37}"/>
                  </a:ext>
                </a:extLst>
              </p:cNvPr>
              <p:cNvSpPr/>
              <p:nvPr/>
            </p:nvSpPr>
            <p:spPr>
              <a:xfrm>
                <a:off x="9913072" y="4659749"/>
                <a:ext cx="187859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8F3416D-0BBD-4E31-8558-CE00B2456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072" y="4659749"/>
                <a:ext cx="1878591" cy="61093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1765F1-5AD2-4EE0-B4B8-167A167582A0}"/>
              </a:ext>
            </a:extLst>
          </p:cNvPr>
          <p:cNvCxnSpPr/>
          <p:nvPr/>
        </p:nvCxnSpPr>
        <p:spPr>
          <a:xfrm>
            <a:off x="3851565" y="2325620"/>
            <a:ext cx="0" cy="39934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2D19666-BE92-434E-A714-CBEF2593BACF}"/>
              </a:ext>
            </a:extLst>
          </p:cNvPr>
          <p:cNvCxnSpPr/>
          <p:nvPr/>
        </p:nvCxnSpPr>
        <p:spPr>
          <a:xfrm>
            <a:off x="7320136" y="2298871"/>
            <a:ext cx="0" cy="39934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4BD917-C26B-44AB-9459-89E28ABC3ACD}"/>
              </a:ext>
            </a:extLst>
          </p:cNvPr>
          <p:cNvCxnSpPr/>
          <p:nvPr/>
        </p:nvCxnSpPr>
        <p:spPr>
          <a:xfrm>
            <a:off x="9465497" y="2298871"/>
            <a:ext cx="0" cy="39934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D774515-74BF-453B-B381-9A5C58F60E1F}"/>
              </a:ext>
            </a:extLst>
          </p:cNvPr>
          <p:cNvCxnSpPr>
            <a:cxnSpLocks/>
          </p:cNvCxnSpPr>
          <p:nvPr/>
        </p:nvCxnSpPr>
        <p:spPr>
          <a:xfrm>
            <a:off x="10904740" y="3156826"/>
            <a:ext cx="0" cy="13630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32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3: The abc-</a:t>
            </a:r>
            <a:r>
              <a:rPr lang="nl-NL" dirty="0" err="1"/>
              <a:t>formula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6538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64CA0-C722-462B-B278-639E5286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D0C908-312B-407F-A910-D9476297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abc </a:t>
            </a:r>
            <a:r>
              <a:rPr lang="nl-NL" dirty="0" err="1"/>
              <a:t>formula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083D3-0E6E-4553-83B2-8C8ED9B343AE}"/>
                  </a:ext>
                </a:extLst>
              </p:cNvPr>
              <p:cNvSpPr txBox="1"/>
              <p:nvPr/>
            </p:nvSpPr>
            <p:spPr>
              <a:xfrm>
                <a:off x="4863592" y="3132604"/>
                <a:ext cx="2806153" cy="790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083D3-0E6E-4553-83B2-8C8ED9B3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92" y="3132604"/>
                <a:ext cx="2806153" cy="7904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149C7-DE4D-4AA1-A60D-54E291785810}"/>
                  </a:ext>
                </a:extLst>
              </p:cNvPr>
              <p:cNvSpPr txBox="1"/>
              <p:nvPr/>
            </p:nvSpPr>
            <p:spPr>
              <a:xfrm>
                <a:off x="5080702" y="2211789"/>
                <a:ext cx="23719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149C7-DE4D-4AA1-A60D-54E291785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702" y="2211789"/>
                <a:ext cx="2371931" cy="369332"/>
              </a:xfrm>
              <a:prstGeom prst="rect">
                <a:avLst/>
              </a:prstGeom>
              <a:blipFill>
                <a:blip r:embed="rId3"/>
                <a:stretch>
                  <a:fillRect l="-769" r="-2308"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8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8" y="798589"/>
            <a:ext cx="7200900" cy="693288"/>
          </a:xfrm>
        </p:spPr>
        <p:txBody>
          <a:bodyPr/>
          <a:lstStyle/>
          <a:p>
            <a:r>
              <a:rPr lang="nl-NL" dirty="0"/>
              <a:t>abc </a:t>
            </a:r>
            <a:r>
              <a:rPr lang="nl-NL" dirty="0" err="1"/>
              <a:t>formula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7902" y="2389893"/>
                <a:ext cx="2111411" cy="592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902" y="2389893"/>
                <a:ext cx="2111411" cy="5927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65056" y="1625231"/>
                <a:ext cx="1778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056" y="1625231"/>
                <a:ext cx="1778949" cy="276999"/>
              </a:xfrm>
              <a:prstGeom prst="rect">
                <a:avLst/>
              </a:prstGeom>
              <a:blipFill>
                <a:blip r:embed="rId3"/>
                <a:stretch>
                  <a:fillRect l="-1370" t="-2222" r="-2740" b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51451" y="3380360"/>
                <a:ext cx="1595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51" y="3380360"/>
                <a:ext cx="15957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52179" y="4220289"/>
                <a:ext cx="139345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9" y="4220289"/>
                <a:ext cx="1393458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37652" y="3918067"/>
                <a:ext cx="19995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=0 =&gt; 1 solution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652" y="3918067"/>
                <a:ext cx="1999586" cy="369332"/>
              </a:xfrm>
              <a:prstGeom prst="rect">
                <a:avLst/>
              </a:prstGeom>
              <a:blipFill>
                <a:blip r:embed="rId6"/>
                <a:stretch>
                  <a:fillRect t="-10000" r="-2744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37653" y="4326985"/>
                <a:ext cx="25638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&gt;0 =&gt; 2 real </a:t>
                </a:r>
                <a:r>
                  <a:rPr lang="nl-NL" dirty="0" err="1">
                    <a:solidFill>
                      <a:schemeClr val="bg1"/>
                    </a:solidFill>
                  </a:rPr>
                  <a:t>solutions</a:t>
                </a:r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653" y="4326985"/>
                <a:ext cx="2563843" cy="369332"/>
              </a:xfrm>
              <a:prstGeom prst="rect">
                <a:avLst/>
              </a:prstGeom>
              <a:blipFill>
                <a:blip r:embed="rId7"/>
                <a:stretch>
                  <a:fillRect t="-10000" r="-1663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37652" y="4803013"/>
                <a:ext cx="34693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&lt;0 =&gt; no real </a:t>
                </a:r>
                <a:r>
                  <a:rPr lang="nl-NL" dirty="0" err="1">
                    <a:solidFill>
                      <a:schemeClr val="bg1"/>
                    </a:solidFill>
                  </a:rPr>
                  <a:t>solutions</a:t>
                </a:r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652" y="4803013"/>
                <a:ext cx="3469338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4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764CA0-C722-462B-B278-639E5286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D0C908-312B-407F-A910-D9476297F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725129"/>
            <a:ext cx="10286400" cy="627960"/>
          </a:xfrm>
        </p:spPr>
        <p:txBody>
          <a:bodyPr/>
          <a:lstStyle/>
          <a:p>
            <a:r>
              <a:rPr lang="nl-NL" dirty="0" err="1"/>
              <a:t>Proof</a:t>
            </a:r>
            <a:r>
              <a:rPr lang="nl-NL" dirty="0"/>
              <a:t>: The abc </a:t>
            </a:r>
            <a:r>
              <a:rPr lang="nl-NL" dirty="0" err="1"/>
              <a:t>formula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083D3-0E6E-4553-83B2-8C8ED9B343AE}"/>
                  </a:ext>
                </a:extLst>
              </p:cNvPr>
              <p:cNvSpPr txBox="1"/>
              <p:nvPr/>
            </p:nvSpPr>
            <p:spPr>
              <a:xfrm>
                <a:off x="5389071" y="703587"/>
                <a:ext cx="2806153" cy="790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083D3-0E6E-4553-83B2-8C8ED9B3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071" y="703587"/>
                <a:ext cx="2806153" cy="7904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008B02-4C26-4599-8141-270A4C8FBC7F}"/>
                  </a:ext>
                </a:extLst>
              </p:cNvPr>
              <p:cNvSpPr txBox="1"/>
              <p:nvPr/>
            </p:nvSpPr>
            <p:spPr>
              <a:xfrm>
                <a:off x="5124738" y="1586460"/>
                <a:ext cx="3174074" cy="460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</m:t>
                          </m:r>
                        </m:e>
                      </m:ra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008B02-4C26-4599-8141-270A4C8FB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738" y="1586460"/>
                <a:ext cx="3174074" cy="460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A14C3-A5F2-43C2-A437-1CE2AC647367}"/>
                  </a:ext>
                </a:extLst>
              </p:cNvPr>
              <p:cNvSpPr txBox="1"/>
              <p:nvPr/>
            </p:nvSpPr>
            <p:spPr>
              <a:xfrm>
                <a:off x="4616296" y="2199112"/>
                <a:ext cx="3174074" cy="460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</m:t>
                          </m:r>
                        </m:e>
                      </m:rad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A14C3-A5F2-43C2-A437-1CE2AC647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296" y="2199112"/>
                <a:ext cx="3174074" cy="460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A018DD-F760-4342-81E5-1F767D771ECD}"/>
                  </a:ext>
                </a:extLst>
              </p:cNvPr>
              <p:cNvSpPr txBox="1"/>
              <p:nvPr/>
            </p:nvSpPr>
            <p:spPr>
              <a:xfrm>
                <a:off x="4209435" y="2940626"/>
                <a:ext cx="3114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A018DD-F760-4342-81E5-1F767D77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435" y="2940626"/>
                <a:ext cx="3114314" cy="369332"/>
              </a:xfrm>
              <a:prstGeom prst="rect">
                <a:avLst/>
              </a:prstGeom>
              <a:blipFill>
                <a:blip r:embed="rId5"/>
                <a:stretch>
                  <a:fillRect r="-1373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903E3-0536-48B9-847C-9D7341DCC317}"/>
                  </a:ext>
                </a:extLst>
              </p:cNvPr>
              <p:cNvSpPr txBox="1"/>
              <p:nvPr/>
            </p:nvSpPr>
            <p:spPr>
              <a:xfrm>
                <a:off x="2493003" y="3555292"/>
                <a:ext cx="4830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d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𝑎𝑥𝑏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903E3-0536-48B9-847C-9D7341DC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003" y="3555292"/>
                <a:ext cx="4830746" cy="369332"/>
              </a:xfrm>
              <a:prstGeom prst="rect">
                <a:avLst/>
              </a:prstGeom>
              <a:blipFill>
                <a:blip r:embed="rId6"/>
                <a:stretch>
                  <a:fillRect r="-758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32AE86-E349-4FC9-940D-88C150B517BC}"/>
                  </a:ext>
                </a:extLst>
              </p:cNvPr>
              <p:cNvSpPr txBox="1"/>
              <p:nvPr/>
            </p:nvSpPr>
            <p:spPr>
              <a:xfrm>
                <a:off x="2363711" y="4183487"/>
                <a:ext cx="48780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32AE86-E349-4FC9-940D-88C150B51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11" y="4183487"/>
                <a:ext cx="4878067" cy="369332"/>
              </a:xfrm>
              <a:prstGeom prst="rect">
                <a:avLst/>
              </a:prstGeom>
              <a:blipFill>
                <a:blip r:embed="rId7"/>
                <a:stretch>
                  <a:fillRect l="-875" r="-625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03838A-2680-481D-A393-4545E361BB54}"/>
                  </a:ext>
                </a:extLst>
              </p:cNvPr>
              <p:cNvSpPr txBox="1"/>
              <p:nvPr/>
            </p:nvSpPr>
            <p:spPr>
              <a:xfrm>
                <a:off x="2948886" y="4753840"/>
                <a:ext cx="43517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03838A-2680-481D-A393-4545E361B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86" y="4753840"/>
                <a:ext cx="4351704" cy="369332"/>
              </a:xfrm>
              <a:prstGeom prst="rect">
                <a:avLst/>
              </a:prstGeom>
              <a:blipFill>
                <a:blip r:embed="rId8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4787CB-38EA-4603-AF95-DAD7A0574570}"/>
                  </a:ext>
                </a:extLst>
              </p:cNvPr>
              <p:cNvSpPr txBox="1"/>
              <p:nvPr/>
            </p:nvSpPr>
            <p:spPr>
              <a:xfrm>
                <a:off x="3707219" y="5244340"/>
                <a:ext cx="3068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4787CB-38EA-4603-AF95-DAD7A057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219" y="5244340"/>
                <a:ext cx="3068083" cy="369332"/>
              </a:xfrm>
              <a:prstGeom prst="rect">
                <a:avLst/>
              </a:prstGeom>
              <a:blipFill>
                <a:blip r:embed="rId9"/>
                <a:stretch>
                  <a:fillRect l="-1590" r="-1590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79C80C-9EBF-4CAE-BA5B-813226DDAC0D}"/>
                  </a:ext>
                </a:extLst>
              </p:cNvPr>
              <p:cNvSpPr txBox="1"/>
              <p:nvPr/>
            </p:nvSpPr>
            <p:spPr>
              <a:xfrm>
                <a:off x="4333316" y="5737838"/>
                <a:ext cx="20726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79C80C-9EBF-4CAE-BA5B-813226DDA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316" y="5737838"/>
                <a:ext cx="2072683" cy="369332"/>
              </a:xfrm>
              <a:prstGeom prst="rect">
                <a:avLst/>
              </a:prstGeom>
              <a:blipFill>
                <a:blip r:embed="rId10"/>
                <a:stretch>
                  <a:fillRect l="-1471" r="-588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D702FC-1DA9-42F9-9DF9-1C51C7EDCD98}"/>
                  </a:ext>
                </a:extLst>
              </p:cNvPr>
              <p:cNvSpPr txBox="1"/>
              <p:nvPr/>
            </p:nvSpPr>
            <p:spPr>
              <a:xfrm>
                <a:off x="3744877" y="6290749"/>
                <a:ext cx="2379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D702FC-1DA9-42F9-9DF9-1C51C7EDC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877" y="6290749"/>
                <a:ext cx="2379434" cy="369332"/>
              </a:xfrm>
              <a:prstGeom prst="rect">
                <a:avLst/>
              </a:prstGeom>
              <a:blipFill>
                <a:blip r:embed="rId11"/>
                <a:stretch>
                  <a:fillRect l="-767" r="-2302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E9F429C1-D59C-4314-BCF9-11B3CC2519DE}"/>
              </a:ext>
            </a:extLst>
          </p:cNvPr>
          <p:cNvSpPr/>
          <p:nvPr/>
        </p:nvSpPr>
        <p:spPr>
          <a:xfrm>
            <a:off x="8411882" y="1140219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3D5250-ECB0-4C65-A01D-03D68C6B7022}"/>
                  </a:ext>
                </a:extLst>
              </p:cNvPr>
              <p:cNvSpPr/>
              <p:nvPr/>
            </p:nvSpPr>
            <p:spPr>
              <a:xfrm>
                <a:off x="8628804" y="1172363"/>
                <a:ext cx="7273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3D5250-ECB0-4C65-A01D-03D68C6B7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04" y="1172363"/>
                <a:ext cx="72731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6E2EE350-6688-450D-BF27-52D8AFFDB132}"/>
              </a:ext>
            </a:extLst>
          </p:cNvPr>
          <p:cNvSpPr/>
          <p:nvPr/>
        </p:nvSpPr>
        <p:spPr>
          <a:xfrm>
            <a:off x="8347360" y="1830097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ED83675-57C0-48A6-8779-3DC553BF7E0E}"/>
                  </a:ext>
                </a:extLst>
              </p:cNvPr>
              <p:cNvSpPr/>
              <p:nvPr/>
            </p:nvSpPr>
            <p:spPr>
              <a:xfrm>
                <a:off x="8564282" y="1862241"/>
                <a:ext cx="552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ED83675-57C0-48A6-8779-3DC553BF7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282" y="1862241"/>
                <a:ext cx="5520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02241B84-B32C-413A-8061-3B12797880B1}"/>
              </a:ext>
            </a:extLst>
          </p:cNvPr>
          <p:cNvSpPr/>
          <p:nvPr/>
        </p:nvSpPr>
        <p:spPr>
          <a:xfrm>
            <a:off x="7848942" y="2442749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687AA6-0F2D-4699-A824-8CDB23DD38A9}"/>
                  </a:ext>
                </a:extLst>
              </p:cNvPr>
              <p:cNvSpPr/>
              <p:nvPr/>
            </p:nvSpPr>
            <p:spPr>
              <a:xfrm>
                <a:off x="8065864" y="2474893"/>
                <a:ext cx="970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𝑠𝑞𝑢𝑎𝑟𝑒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687AA6-0F2D-4699-A824-8CDB23DD3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864" y="2474893"/>
                <a:ext cx="970394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51F032D-FB38-4B3F-A28D-C283423052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0494886"/>
                  </p:ext>
                </p:extLst>
              </p:nvPr>
            </p:nvGraphicFramePr>
            <p:xfrm>
              <a:off x="7680176" y="3217213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51F032D-FB38-4B3F-A28D-C283423052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0494886"/>
                  </p:ext>
                </p:extLst>
              </p:nvPr>
            </p:nvGraphicFramePr>
            <p:xfrm>
              <a:off x="7680176" y="3217213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84" t="-8065" r="-844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D4A8E24A-450C-4EB6-8E2B-25E8C4CC2BB3}"/>
              </a:ext>
            </a:extLst>
          </p:cNvPr>
          <p:cNvSpPr/>
          <p:nvPr/>
        </p:nvSpPr>
        <p:spPr>
          <a:xfrm>
            <a:off x="7325849" y="3134583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C2F34920-07E4-42D0-82A9-2E4939252C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748399"/>
                  </p:ext>
                </p:extLst>
              </p:nvPr>
            </p:nvGraphicFramePr>
            <p:xfrm>
              <a:off x="7630312" y="385828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C2F34920-07E4-42D0-82A9-2E4939252C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748399"/>
                  </p:ext>
                </p:extLst>
              </p:nvPr>
            </p:nvGraphicFramePr>
            <p:xfrm>
              <a:off x="7630312" y="385828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2951" t="-8065" r="-109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A981C90E-C6F8-47B3-9CC0-6EDCC17298FF}"/>
              </a:ext>
            </a:extLst>
          </p:cNvPr>
          <p:cNvSpPr/>
          <p:nvPr/>
        </p:nvSpPr>
        <p:spPr>
          <a:xfrm>
            <a:off x="7292029" y="3787755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E5A47731-F475-445E-A629-2583B8BB5B1A}"/>
              </a:ext>
            </a:extLst>
          </p:cNvPr>
          <p:cNvSpPr/>
          <p:nvPr/>
        </p:nvSpPr>
        <p:spPr>
          <a:xfrm>
            <a:off x="7299223" y="440601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E9BE859-40B2-418A-B523-CF148D22E1D2}"/>
                  </a:ext>
                </a:extLst>
              </p:cNvPr>
              <p:cNvSpPr/>
              <p:nvPr/>
            </p:nvSpPr>
            <p:spPr>
              <a:xfrm>
                <a:off x="7516145" y="4438154"/>
                <a:ext cx="11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𝑠𝑖𝑚𝑝𝑙𝑖𝑓𝑦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E9BE859-40B2-418A-B523-CF148D22E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45" y="4438154"/>
                <a:ext cx="1158459" cy="369332"/>
              </a:xfrm>
              <a:prstGeom prst="rect">
                <a:avLst/>
              </a:prstGeom>
              <a:blipFill>
                <a:blip r:embed="rId1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27577FD4-45F1-455E-B713-B5FF3ED47633}"/>
              </a:ext>
            </a:extLst>
          </p:cNvPr>
          <p:cNvSpPr/>
          <p:nvPr/>
        </p:nvSpPr>
        <p:spPr>
          <a:xfrm>
            <a:off x="7205682" y="4978574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B10C5CB-90F1-4098-A864-6D92D0F90659}"/>
                  </a:ext>
                </a:extLst>
              </p:cNvPr>
              <p:cNvSpPr/>
              <p:nvPr/>
            </p:nvSpPr>
            <p:spPr>
              <a:xfrm>
                <a:off x="7422604" y="5010718"/>
                <a:ext cx="6615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B10C5CB-90F1-4098-A864-6D92D0F90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604" y="5010718"/>
                <a:ext cx="6615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4B19AF80-3058-4D60-8F81-81B5E687408D}"/>
              </a:ext>
            </a:extLst>
          </p:cNvPr>
          <p:cNvSpPr/>
          <p:nvPr/>
        </p:nvSpPr>
        <p:spPr>
          <a:xfrm>
            <a:off x="6778131" y="5441174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D51F1D-9737-4DAE-99BD-866741C4DEBF}"/>
                  </a:ext>
                </a:extLst>
              </p:cNvPr>
              <p:cNvSpPr/>
              <p:nvPr/>
            </p:nvSpPr>
            <p:spPr>
              <a:xfrm>
                <a:off x="6995053" y="5473318"/>
                <a:ext cx="8163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D51F1D-9737-4DAE-99BD-866741C4D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53" y="5473318"/>
                <a:ext cx="816314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32C564DF-AFB3-4C91-A779-8054D1A256CA}"/>
              </a:ext>
            </a:extLst>
          </p:cNvPr>
          <p:cNvSpPr/>
          <p:nvPr/>
        </p:nvSpPr>
        <p:spPr>
          <a:xfrm>
            <a:off x="6445236" y="5956493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C0DECA4-F3A2-4D6A-9856-ACFC7438B6E4}"/>
                  </a:ext>
                </a:extLst>
              </p:cNvPr>
              <p:cNvSpPr/>
              <p:nvPr/>
            </p:nvSpPr>
            <p:spPr>
              <a:xfrm>
                <a:off x="6662158" y="5988637"/>
                <a:ext cx="5350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C0DECA4-F3A2-4D6A-9856-ACFC7438B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158" y="5988637"/>
                <a:ext cx="53501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53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6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7" grpId="0" animBg="1"/>
      <p:bldP spid="18" grpId="0"/>
      <p:bldP spid="18" grpId="1"/>
      <p:bldP spid="19" grpId="0" animBg="1"/>
      <p:bldP spid="20" grpId="0"/>
      <p:bldP spid="20" grpId="1"/>
      <p:bldP spid="21" grpId="0" animBg="1"/>
      <p:bldP spid="22" grpId="0"/>
      <p:bldP spid="22" grpId="1"/>
      <p:bldP spid="24" grpId="0" animBg="1"/>
      <p:bldP spid="26" grpId="0" animBg="1"/>
      <p:bldP spid="27" grpId="0" animBg="1"/>
      <p:bldP spid="28" grpId="0"/>
      <p:bldP spid="28" grpId="1"/>
      <p:bldP spid="29" grpId="0" animBg="1"/>
      <p:bldP spid="30" grpId="0"/>
      <p:bldP spid="30" grpId="1"/>
      <p:bldP spid="31" grpId="0" animBg="1"/>
      <p:bldP spid="32" grpId="0"/>
      <p:bldP spid="32" grpId="1"/>
      <p:bldP spid="33" grpId="0" animBg="1"/>
      <p:bldP spid="34" grpId="0"/>
      <p:bldP spid="3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2442E-00B9-46C2-9A8E-9ED2D393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267EA9-525B-4FEB-B446-68BD88FE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25" y="642346"/>
            <a:ext cx="10286400" cy="627960"/>
          </a:xfrm>
        </p:spPr>
        <p:txBody>
          <a:bodyPr/>
          <a:lstStyle/>
          <a:p>
            <a:r>
              <a:rPr lang="nl-NL" dirty="0"/>
              <a:t>Application abc-</a:t>
            </a:r>
            <a:r>
              <a:rPr lang="nl-NL" dirty="0" err="1"/>
              <a:t>formula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D52CE0-3B22-4E13-8BD3-68EC35581AEC}"/>
                  </a:ext>
                </a:extLst>
              </p:cNvPr>
              <p:cNvSpPr txBox="1"/>
              <p:nvPr/>
            </p:nvSpPr>
            <p:spPr>
              <a:xfrm>
                <a:off x="1073000" y="1269719"/>
                <a:ext cx="1874231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D52CE0-3B22-4E13-8BD3-68EC35581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000" y="1269719"/>
                <a:ext cx="1874231" cy="526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BEDD37-157A-4C1C-87C7-76A9B469375E}"/>
                  </a:ext>
                </a:extLst>
              </p:cNvPr>
              <p:cNvSpPr txBox="1"/>
              <p:nvPr/>
            </p:nvSpPr>
            <p:spPr>
              <a:xfrm>
                <a:off x="3558535" y="1294933"/>
                <a:ext cx="219169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BEDD37-157A-4C1C-87C7-76A9B4693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35" y="1294933"/>
                <a:ext cx="2191690" cy="526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F8801-E57A-4AB4-824D-A7CBE812819C}"/>
                  </a:ext>
                </a:extLst>
              </p:cNvPr>
              <p:cNvSpPr/>
              <p:nvPr/>
            </p:nvSpPr>
            <p:spPr>
              <a:xfrm>
                <a:off x="890645" y="2054407"/>
                <a:ext cx="1595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F8801-E57A-4AB4-824D-A7CBE8128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45" y="2054407"/>
                <a:ext cx="15957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D99A60-9DD7-4E8A-A50F-4279F58D89A6}"/>
                  </a:ext>
                </a:extLst>
              </p:cNvPr>
              <p:cNvSpPr/>
              <p:nvPr/>
            </p:nvSpPr>
            <p:spPr>
              <a:xfrm>
                <a:off x="1134672" y="2396061"/>
                <a:ext cx="2393860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D99A60-9DD7-4E8A-A50F-4279F58D8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72" y="2396061"/>
                <a:ext cx="2393860" cy="769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8FDD0C2-39AE-4340-87C1-AE46C61F90A0}"/>
                  </a:ext>
                </a:extLst>
              </p:cNvPr>
              <p:cNvSpPr/>
              <p:nvPr/>
            </p:nvSpPr>
            <p:spPr>
              <a:xfrm>
                <a:off x="3378826" y="2420479"/>
                <a:ext cx="218226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8FDD0C2-39AE-4340-87C1-AE46C61F9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826" y="2420479"/>
                <a:ext cx="2182264" cy="769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DBAD8B-1E74-4D0F-95CF-5B6450A72CA1}"/>
                  </a:ext>
                </a:extLst>
              </p:cNvPr>
              <p:cNvSpPr/>
              <p:nvPr/>
            </p:nvSpPr>
            <p:spPr>
              <a:xfrm>
                <a:off x="5442155" y="2396061"/>
                <a:ext cx="1390381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DBAD8B-1E74-4D0F-95CF-5B6450A72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155" y="2396061"/>
                <a:ext cx="1390381" cy="769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A3A4C0-414F-44CF-951D-FE9B4EF71B61}"/>
                  </a:ext>
                </a:extLst>
              </p:cNvPr>
              <p:cNvSpPr/>
              <p:nvPr/>
            </p:nvSpPr>
            <p:spPr>
              <a:xfrm>
                <a:off x="6666291" y="2424015"/>
                <a:ext cx="1125565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A3A4C0-414F-44CF-951D-FE9B4EF71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1" y="2424015"/>
                <a:ext cx="1125565" cy="648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36EAF7-8E2C-41E6-B273-67876BF9B22F}"/>
                  </a:ext>
                </a:extLst>
              </p:cNvPr>
              <p:cNvSpPr/>
              <p:nvPr/>
            </p:nvSpPr>
            <p:spPr>
              <a:xfrm>
                <a:off x="7652843" y="2428512"/>
                <a:ext cx="1628844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36EAF7-8E2C-41E6-B273-67876BF9B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43" y="2428512"/>
                <a:ext cx="1628844" cy="648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0F078E-97B7-43AF-B95F-D97897B8AAF6}"/>
                  </a:ext>
                </a:extLst>
              </p:cNvPr>
              <p:cNvSpPr/>
              <p:nvPr/>
            </p:nvSpPr>
            <p:spPr>
              <a:xfrm>
                <a:off x="9104277" y="2420479"/>
                <a:ext cx="1628844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0F078E-97B7-43AF-B95F-D97897B8A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277" y="2420479"/>
                <a:ext cx="1628844" cy="6481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154782-7B64-479C-AE9C-F6A7C4B34172}"/>
                  </a:ext>
                </a:extLst>
              </p:cNvPr>
              <p:cNvSpPr/>
              <p:nvPr/>
            </p:nvSpPr>
            <p:spPr>
              <a:xfrm>
                <a:off x="1110615" y="3260570"/>
                <a:ext cx="1542410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9+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154782-7B64-479C-AE9C-F6A7C4B34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615" y="3260570"/>
                <a:ext cx="1542410" cy="6183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424D76E-E47D-443C-A107-AF414A288DE5}"/>
                  </a:ext>
                </a:extLst>
              </p:cNvPr>
              <p:cNvSpPr/>
              <p:nvPr/>
            </p:nvSpPr>
            <p:spPr>
              <a:xfrm>
                <a:off x="2518820" y="3260569"/>
                <a:ext cx="1146468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9+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424D76E-E47D-443C-A107-AF414A288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820" y="3260569"/>
                <a:ext cx="1146468" cy="6183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D51D2F-9974-4719-8C73-D96731DF15D1}"/>
                  </a:ext>
                </a:extLst>
              </p:cNvPr>
              <p:cNvSpPr/>
              <p:nvPr/>
            </p:nvSpPr>
            <p:spPr>
              <a:xfrm>
                <a:off x="3665288" y="3260569"/>
                <a:ext cx="742511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59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D51D2F-9974-4719-8C73-D96731DF1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288" y="3260569"/>
                <a:ext cx="742511" cy="6183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A3C60A-4D85-4301-97A3-6FFBE7CB9D29}"/>
                  </a:ext>
                </a:extLst>
              </p:cNvPr>
              <p:cNvSpPr txBox="1"/>
              <p:nvPr/>
            </p:nvSpPr>
            <p:spPr>
              <a:xfrm>
                <a:off x="979683" y="4078031"/>
                <a:ext cx="139345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A3C60A-4D85-4301-97A3-6FFBE7CB9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83" y="4078031"/>
                <a:ext cx="1393458" cy="5827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BAF0F-8FDC-4C94-B203-DC1E5AD8A5A1}"/>
                  </a:ext>
                </a:extLst>
              </p:cNvPr>
              <p:cNvSpPr txBox="1"/>
              <p:nvPr/>
            </p:nvSpPr>
            <p:spPr>
              <a:xfrm>
                <a:off x="1091914" y="4859842"/>
                <a:ext cx="1346651" cy="1047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59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BAF0F-8FDC-4C94-B203-DC1E5AD8A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14" y="4859842"/>
                <a:ext cx="1346651" cy="1047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60AEFF-E2B4-4016-8058-46A8B0AE68ED}"/>
                  </a:ext>
                </a:extLst>
              </p:cNvPr>
              <p:cNvSpPr txBox="1"/>
              <p:nvPr/>
            </p:nvSpPr>
            <p:spPr>
              <a:xfrm>
                <a:off x="2520880" y="4859842"/>
                <a:ext cx="1346651" cy="1047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59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60AEFF-E2B4-4016-8058-46A8B0AE6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80" y="4859842"/>
                <a:ext cx="1346651" cy="1047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DF98F-90AB-4318-8B02-21EC549DB8B0}"/>
                  </a:ext>
                </a:extLst>
              </p:cNvPr>
              <p:cNvSpPr txBox="1"/>
              <p:nvPr/>
            </p:nvSpPr>
            <p:spPr>
              <a:xfrm>
                <a:off x="3916559" y="4859842"/>
                <a:ext cx="1324978" cy="106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59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nl-NL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DF98F-90AB-4318-8B02-21EC549D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59" y="4859842"/>
                <a:ext cx="1324978" cy="10677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03A3DF-B2C4-4F73-B4C4-ABA90422D0FD}"/>
                  </a:ext>
                </a:extLst>
              </p:cNvPr>
              <p:cNvSpPr txBox="1"/>
              <p:nvPr/>
            </p:nvSpPr>
            <p:spPr>
              <a:xfrm>
                <a:off x="5295628" y="4914024"/>
                <a:ext cx="1324978" cy="993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59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03A3DF-B2C4-4F73-B4C4-ABA90422D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628" y="4914024"/>
                <a:ext cx="1324978" cy="99373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C74B53-9040-4209-9337-08FA2F6CA339}"/>
                  </a:ext>
                </a:extLst>
              </p:cNvPr>
              <p:cNvSpPr txBox="1"/>
              <p:nvPr/>
            </p:nvSpPr>
            <p:spPr>
              <a:xfrm>
                <a:off x="6666291" y="4886933"/>
                <a:ext cx="1309589" cy="993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ad>
                                <m:radPr>
                                  <m:degHide m:val="on"/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59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C74B53-9040-4209-9337-08FA2F6CA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1" y="4886933"/>
                <a:ext cx="1309589" cy="99373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0C0900-4C26-4AAD-9C51-5C757C9D7BA9}"/>
                  </a:ext>
                </a:extLst>
              </p:cNvPr>
              <p:cNvSpPr txBox="1"/>
              <p:nvPr/>
            </p:nvSpPr>
            <p:spPr>
              <a:xfrm>
                <a:off x="8045360" y="4896871"/>
                <a:ext cx="1309589" cy="992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ad>
                                <m:radPr>
                                  <m:degHide m:val="on"/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59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0C0900-4C26-4AAD-9C51-5C757C9D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360" y="4896871"/>
                <a:ext cx="1309589" cy="99270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E975D1-B050-4175-8D7F-CFD631BEFD4B}"/>
                  </a:ext>
                </a:extLst>
              </p:cNvPr>
              <p:cNvSpPr txBox="1"/>
              <p:nvPr/>
            </p:nvSpPr>
            <p:spPr>
              <a:xfrm>
                <a:off x="9408143" y="5046446"/>
                <a:ext cx="1889813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ad>
                                <m:radPr>
                                  <m:degHide m:val="on"/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59</m:t>
                                  </m:r>
                                </m:e>
                              </m:rad>
                            </m:e>
                          </m:d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E975D1-B050-4175-8D7F-CFD631BEF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143" y="5046446"/>
                <a:ext cx="1889813" cy="58522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E33ACD-8F0E-47D7-BD29-CD96395E8850}"/>
                  </a:ext>
                </a:extLst>
              </p:cNvPr>
              <p:cNvSpPr txBox="1"/>
              <p:nvPr/>
            </p:nvSpPr>
            <p:spPr>
              <a:xfrm>
                <a:off x="1304392" y="6136251"/>
                <a:ext cx="1286506" cy="585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59</m:t>
                              </m:r>
                            </m:e>
                          </m:rad>
                        </m:num>
                        <m:den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E33ACD-8F0E-47D7-BD29-CD96395E8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92" y="6136251"/>
                <a:ext cx="1286506" cy="58554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E65DEA-117C-4575-ADB5-DEC366B83A35}"/>
                  </a:ext>
                </a:extLst>
              </p:cNvPr>
              <p:cNvSpPr txBox="1"/>
              <p:nvPr/>
            </p:nvSpPr>
            <p:spPr>
              <a:xfrm>
                <a:off x="2653025" y="6135931"/>
                <a:ext cx="1324978" cy="583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59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E65DEA-117C-4575-ADB5-DEC366B83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25" y="6135931"/>
                <a:ext cx="1324978" cy="5836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BB50BF7B-DA66-466D-A45B-A359D1FF2F2F}"/>
              </a:ext>
            </a:extLst>
          </p:cNvPr>
          <p:cNvSpPr/>
          <p:nvPr/>
        </p:nvSpPr>
        <p:spPr>
          <a:xfrm>
            <a:off x="1384237" y="2117822"/>
            <a:ext cx="247267" cy="27823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45AE83-6D23-4BA2-9A3D-2C2CDA41DD18}"/>
              </a:ext>
            </a:extLst>
          </p:cNvPr>
          <p:cNvSpPr/>
          <p:nvPr/>
        </p:nvSpPr>
        <p:spPr>
          <a:xfrm>
            <a:off x="2084335" y="2130527"/>
            <a:ext cx="354230" cy="27823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E5BB72-2574-4EB1-A068-90D3719753E7}"/>
              </a:ext>
            </a:extLst>
          </p:cNvPr>
          <p:cNvSpPr/>
          <p:nvPr/>
        </p:nvSpPr>
        <p:spPr>
          <a:xfrm>
            <a:off x="3528532" y="1240095"/>
            <a:ext cx="2495460" cy="769378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AA46F2-018C-4510-B567-BE95AA2CD4D2}"/>
              </a:ext>
            </a:extLst>
          </p:cNvPr>
          <p:cNvSpPr/>
          <p:nvPr/>
        </p:nvSpPr>
        <p:spPr>
          <a:xfrm>
            <a:off x="1532834" y="2515810"/>
            <a:ext cx="348986" cy="652688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5AC619-46E4-4514-8AD5-0F5EAC0C25B4}"/>
              </a:ext>
            </a:extLst>
          </p:cNvPr>
          <p:cNvSpPr/>
          <p:nvPr/>
        </p:nvSpPr>
        <p:spPr>
          <a:xfrm>
            <a:off x="2555937" y="2414739"/>
            <a:ext cx="348986" cy="769378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72E6983-86A6-4E15-B467-C0D04A3E18BA}"/>
              </a:ext>
            </a:extLst>
          </p:cNvPr>
          <p:cNvSpPr/>
          <p:nvPr/>
        </p:nvSpPr>
        <p:spPr>
          <a:xfrm>
            <a:off x="3150321" y="2408766"/>
            <a:ext cx="348986" cy="769655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659E96-7070-4D45-A310-AC74993C756A}"/>
              </a:ext>
            </a:extLst>
          </p:cNvPr>
          <p:cNvSpPr/>
          <p:nvPr/>
        </p:nvSpPr>
        <p:spPr>
          <a:xfrm>
            <a:off x="1935860" y="2415178"/>
            <a:ext cx="1655744" cy="769378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8CE4BF-530B-4F76-B11C-1150DDE67FCD}"/>
              </a:ext>
            </a:extLst>
          </p:cNvPr>
          <p:cNvSpPr/>
          <p:nvPr/>
        </p:nvSpPr>
        <p:spPr>
          <a:xfrm>
            <a:off x="4395306" y="2408270"/>
            <a:ext cx="1125565" cy="769378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A22918-C02D-4695-82EE-A764834D9001}"/>
              </a:ext>
            </a:extLst>
          </p:cNvPr>
          <p:cNvSpPr/>
          <p:nvPr/>
        </p:nvSpPr>
        <p:spPr>
          <a:xfrm>
            <a:off x="4395306" y="2399120"/>
            <a:ext cx="1125565" cy="769378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56AE58-9847-4CE2-86AE-C5A44105F9A1}"/>
              </a:ext>
            </a:extLst>
          </p:cNvPr>
          <p:cNvSpPr/>
          <p:nvPr/>
        </p:nvSpPr>
        <p:spPr>
          <a:xfrm>
            <a:off x="6495080" y="2646957"/>
            <a:ext cx="288031" cy="30494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389D6C-676E-48AA-A398-4A1E45E32129}"/>
              </a:ext>
            </a:extLst>
          </p:cNvPr>
          <p:cNvSpPr/>
          <p:nvPr/>
        </p:nvSpPr>
        <p:spPr>
          <a:xfrm>
            <a:off x="5739515" y="2374321"/>
            <a:ext cx="625278" cy="815536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EB0575-321B-48B8-892B-9B215974BE2B}"/>
              </a:ext>
            </a:extLst>
          </p:cNvPr>
          <p:cNvSpPr/>
          <p:nvPr/>
        </p:nvSpPr>
        <p:spPr>
          <a:xfrm>
            <a:off x="6903614" y="2425449"/>
            <a:ext cx="469377" cy="693374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61D565B-DE9D-4C79-8890-17CD9D3851DE}"/>
              </a:ext>
            </a:extLst>
          </p:cNvPr>
          <p:cNvSpPr/>
          <p:nvPr/>
        </p:nvSpPr>
        <p:spPr>
          <a:xfrm>
            <a:off x="7418032" y="2544130"/>
            <a:ext cx="354041" cy="44767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1540CB5-6601-4371-BE50-86B896305A7C}"/>
              </a:ext>
            </a:extLst>
          </p:cNvPr>
          <p:cNvSpPr/>
          <p:nvPr/>
        </p:nvSpPr>
        <p:spPr>
          <a:xfrm>
            <a:off x="8450723" y="2386118"/>
            <a:ext cx="830964" cy="693374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891F82-B925-4B84-90A1-C92D4CC2DF62}"/>
              </a:ext>
            </a:extLst>
          </p:cNvPr>
          <p:cNvSpPr/>
          <p:nvPr/>
        </p:nvSpPr>
        <p:spPr>
          <a:xfrm>
            <a:off x="7944269" y="2710767"/>
            <a:ext cx="1160008" cy="44767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4E0D607-6B96-4EF2-A474-4FFADB8CCEAE}"/>
              </a:ext>
            </a:extLst>
          </p:cNvPr>
          <p:cNvSpPr/>
          <p:nvPr/>
        </p:nvSpPr>
        <p:spPr>
          <a:xfrm>
            <a:off x="9354949" y="2362545"/>
            <a:ext cx="1378172" cy="693374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nl-NL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5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7" grpId="0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36D88-CBC0-41A1-A7F1-B81893FF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90454-3C31-4609-8AE6-4C2A6C96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like </a:t>
            </a:r>
            <a:r>
              <a:rPr lang="nl-NL" dirty="0" err="1"/>
              <a:t>fractions</a:t>
            </a:r>
            <a:r>
              <a:rPr lang="nl-NL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AD187E-2530-4763-A7B4-961A8F308867}"/>
                  </a:ext>
                </a:extLst>
              </p:cNvPr>
              <p:cNvSpPr txBox="1"/>
              <p:nvPr/>
            </p:nvSpPr>
            <p:spPr>
              <a:xfrm>
                <a:off x="1090187" y="1795760"/>
                <a:ext cx="1874231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AD187E-2530-4763-A7B4-961A8F30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187" y="1795760"/>
                <a:ext cx="1874231" cy="526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53E23E-6FC8-4DCF-895A-6002410B1D9C}"/>
                  </a:ext>
                </a:extLst>
              </p:cNvPr>
              <p:cNvSpPr txBox="1"/>
              <p:nvPr/>
            </p:nvSpPr>
            <p:spPr>
              <a:xfrm>
                <a:off x="1083778" y="2448483"/>
                <a:ext cx="2060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−25=0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53E23E-6FC8-4DCF-895A-6002410B1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78" y="2448483"/>
                <a:ext cx="2060179" cy="276999"/>
              </a:xfrm>
              <a:prstGeom prst="rect">
                <a:avLst/>
              </a:prstGeom>
              <a:blipFill>
                <a:blip r:embed="rId3"/>
                <a:stretch>
                  <a:fillRect l="-2071" t="-2222" r="-1775" b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44C22E-418E-48A4-8C9D-19C43201A3C3}"/>
                  </a:ext>
                </a:extLst>
              </p:cNvPr>
              <p:cNvSpPr txBox="1"/>
              <p:nvPr/>
            </p:nvSpPr>
            <p:spPr>
              <a:xfrm>
                <a:off x="4753721" y="2480829"/>
                <a:ext cx="2332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=8,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=12,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44C22E-418E-48A4-8C9D-19C43201A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1" y="2480829"/>
                <a:ext cx="2332754" cy="276999"/>
              </a:xfrm>
              <a:prstGeom prst="rect">
                <a:avLst/>
              </a:prstGeom>
              <a:blipFill>
                <a:blip r:embed="rId4"/>
                <a:stretch>
                  <a:fillRect l="-785" r="-2094" b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55746C-511D-432D-9814-40B53FFB40D9}"/>
                  </a:ext>
                </a:extLst>
              </p:cNvPr>
              <p:cNvSpPr/>
              <p:nvPr/>
            </p:nvSpPr>
            <p:spPr>
              <a:xfrm>
                <a:off x="983432" y="2996952"/>
                <a:ext cx="1595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55746C-511D-432D-9814-40B53FFB4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996952"/>
                <a:ext cx="15957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38FA94-0B63-4718-A46C-03F44CE6D01E}"/>
                  </a:ext>
                </a:extLst>
              </p:cNvPr>
              <p:cNvSpPr/>
              <p:nvPr/>
            </p:nvSpPr>
            <p:spPr>
              <a:xfrm>
                <a:off x="1199456" y="3406348"/>
                <a:ext cx="23470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38FA94-0B63-4718-A46C-03F44CE6D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3406348"/>
                <a:ext cx="23470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9ADD25-530D-4DF7-92DC-23B26A745F17}"/>
                  </a:ext>
                </a:extLst>
              </p:cNvPr>
              <p:cNvSpPr/>
              <p:nvPr/>
            </p:nvSpPr>
            <p:spPr>
              <a:xfrm>
                <a:off x="3327693" y="3414254"/>
                <a:ext cx="1531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44+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9ADD25-530D-4DF7-92DC-23B26A745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93" y="3414254"/>
                <a:ext cx="15311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499730-5901-4D5B-A259-230B715CA89C}"/>
                  </a:ext>
                </a:extLst>
              </p:cNvPr>
              <p:cNvSpPr/>
              <p:nvPr/>
            </p:nvSpPr>
            <p:spPr>
              <a:xfrm>
                <a:off x="4753721" y="3407414"/>
                <a:ext cx="87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944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499730-5901-4D5B-A259-230B715CA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1" y="3407414"/>
                <a:ext cx="8707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90033-7D31-466F-9060-8BAC79C1D345}"/>
                  </a:ext>
                </a:extLst>
              </p:cNvPr>
              <p:cNvSpPr txBox="1"/>
              <p:nvPr/>
            </p:nvSpPr>
            <p:spPr>
              <a:xfrm>
                <a:off x="1090187" y="4078031"/>
                <a:ext cx="139345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90033-7D31-466F-9060-8BAC79C1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187" y="4078031"/>
                <a:ext cx="1393458" cy="582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929C6-F707-4A38-951C-478E4680032A}"/>
                  </a:ext>
                </a:extLst>
              </p:cNvPr>
              <p:cNvSpPr txBox="1"/>
              <p:nvPr/>
            </p:nvSpPr>
            <p:spPr>
              <a:xfrm>
                <a:off x="1301346" y="4800574"/>
                <a:ext cx="1542987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944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929C6-F707-4A38-951C-478E4680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46" y="4800574"/>
                <a:ext cx="1542987" cy="582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D1F122-13FC-450A-B954-EB9A369707FE}"/>
                  </a:ext>
                </a:extLst>
              </p:cNvPr>
              <p:cNvSpPr txBox="1"/>
              <p:nvPr/>
            </p:nvSpPr>
            <p:spPr>
              <a:xfrm>
                <a:off x="2964418" y="4827340"/>
                <a:ext cx="2998513" cy="585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2×2×2×2×</m:t>
                              </m:r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D1F122-13FC-450A-B954-EB9A36970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418" y="4827340"/>
                <a:ext cx="2998513" cy="5854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8A0679-7C86-44CA-A9A9-850EBFFD60FA}"/>
                  </a:ext>
                </a:extLst>
              </p:cNvPr>
              <p:cNvSpPr txBox="1"/>
              <p:nvPr/>
            </p:nvSpPr>
            <p:spPr>
              <a:xfrm>
                <a:off x="5962931" y="4792371"/>
                <a:ext cx="2421304" cy="592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8A0679-7C86-44CA-A9A9-850EBFFD6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931" y="4792371"/>
                <a:ext cx="2421304" cy="5927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C16165-AF3D-47E7-ADB9-B15DB06DC15F}"/>
                  </a:ext>
                </a:extLst>
              </p:cNvPr>
              <p:cNvSpPr txBox="1"/>
              <p:nvPr/>
            </p:nvSpPr>
            <p:spPr>
              <a:xfrm>
                <a:off x="8412545" y="4782846"/>
                <a:ext cx="2189061" cy="593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C16165-AF3D-47E7-ADB9-B15DB06DC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545" y="4782846"/>
                <a:ext cx="2189061" cy="5937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154C6-B861-4844-83C8-BBB1F21CC612}"/>
                  </a:ext>
                </a:extLst>
              </p:cNvPr>
              <p:cNvSpPr txBox="1"/>
              <p:nvPr/>
            </p:nvSpPr>
            <p:spPr>
              <a:xfrm>
                <a:off x="1331419" y="5510304"/>
                <a:ext cx="2206630" cy="585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154C6-B861-4844-83C8-BBB1F21CC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419" y="5510304"/>
                <a:ext cx="2206630" cy="5854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AB7AA1-A0F1-4A3E-BAD0-7B164D6072A1}"/>
                  </a:ext>
                </a:extLst>
              </p:cNvPr>
              <p:cNvSpPr txBox="1"/>
              <p:nvPr/>
            </p:nvSpPr>
            <p:spPr>
              <a:xfrm>
                <a:off x="3590370" y="5517144"/>
                <a:ext cx="1542987" cy="585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59</m:t>
                              </m:r>
                            </m:e>
                          </m:rad>
                        </m:num>
                        <m:den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AB7AA1-A0F1-4A3E-BAD0-7B164D60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0" y="5517144"/>
                <a:ext cx="1542987" cy="5854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1693CF-93F7-4595-BF24-442B57DEB958}"/>
                  </a:ext>
                </a:extLst>
              </p:cNvPr>
              <p:cNvSpPr txBox="1"/>
              <p:nvPr/>
            </p:nvSpPr>
            <p:spPr>
              <a:xfrm>
                <a:off x="5185678" y="5518362"/>
                <a:ext cx="1622111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ad>
                                <m:radPr>
                                  <m:degHide m:val="on"/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l-NL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59</m:t>
                                  </m:r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1693CF-93F7-4595-BF24-442B57DE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78" y="5518362"/>
                <a:ext cx="1622111" cy="5852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C00C5D-8525-43DC-B6D5-D86C460C78B9}"/>
                  </a:ext>
                </a:extLst>
              </p:cNvPr>
              <p:cNvSpPr txBox="1"/>
              <p:nvPr/>
            </p:nvSpPr>
            <p:spPr>
              <a:xfrm>
                <a:off x="6860110" y="5509960"/>
                <a:ext cx="1286506" cy="583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59</m:t>
                              </m:r>
                            </m:e>
                          </m:rad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C00C5D-8525-43DC-B6D5-D86C460C7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110" y="5509960"/>
                <a:ext cx="1286506" cy="5836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CD2E85-BC6E-4A76-B94F-3FDC5D674719}"/>
                  </a:ext>
                </a:extLst>
              </p:cNvPr>
              <p:cNvSpPr txBox="1"/>
              <p:nvPr/>
            </p:nvSpPr>
            <p:spPr>
              <a:xfrm>
                <a:off x="8200558" y="5505863"/>
                <a:ext cx="1324978" cy="583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59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CD2E85-BC6E-4A76-B94F-3FDC5D674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558" y="5505863"/>
                <a:ext cx="1324978" cy="5836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50FAD868-8680-41CF-A56D-BE718A706131}"/>
              </a:ext>
            </a:extLst>
          </p:cNvPr>
          <p:cNvSpPr/>
          <p:nvPr/>
        </p:nvSpPr>
        <p:spPr>
          <a:xfrm>
            <a:off x="3141967" y="2028716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270E0FE-5EDD-4521-AE7A-62BA6B7E6AAB}"/>
                  </a:ext>
                </a:extLst>
              </p:cNvPr>
              <p:cNvSpPr/>
              <p:nvPr/>
            </p:nvSpPr>
            <p:spPr>
              <a:xfrm>
                <a:off x="3358889" y="2060860"/>
                <a:ext cx="721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270E0FE-5EDD-4521-AE7A-62BA6B7E6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889" y="2060860"/>
                <a:ext cx="72167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78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9" grpId="1"/>
      <p:bldP spid="10" grpId="0"/>
      <p:bldP spid="10" grpId="1"/>
      <p:bldP spid="11" grpId="0"/>
      <p:bldP spid="12" grpId="0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2" grpId="0" animBg="1"/>
      <p:bldP spid="23" grpId="0"/>
      <p:bldP spid="2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Practice</a:t>
            </a:r>
            <a:r>
              <a:rPr lang="nl-NL" dirty="0"/>
              <a:t>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3499" y="1988841"/>
                <a:ext cx="4512501" cy="4068763"/>
              </a:xfrm>
            </p:spPr>
            <p:txBody>
              <a:bodyPr/>
              <a:lstStyle/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br>
                  <a:rPr lang="nl-NL" b="0" i="1" dirty="0">
                    <a:latin typeface="Cambria Math" panose="02040503050406030204" pitchFamily="18" charset="0"/>
                  </a:rPr>
                </a:br>
                <a:endParaRPr lang="nl-NL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br>
                  <a:rPr lang="nl-NL" dirty="0"/>
                </a:br>
                <a:endParaRPr lang="nl-NL" dirty="0"/>
              </a:p>
              <a:p>
                <a:pPr marL="514350" indent="-514350"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−3=0</m:t>
                    </m:r>
                  </m:oMath>
                </a14:m>
                <a:br>
                  <a:rPr lang="nl-NL" dirty="0"/>
                </a:br>
                <a:br>
                  <a:rPr lang="nl-NL" dirty="0"/>
                </a:br>
                <a:endParaRPr lang="nl-NL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3499" y="1988841"/>
                <a:ext cx="4512501" cy="40687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07295" y="2061044"/>
                <a:ext cx="1557991" cy="51860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95" y="2061044"/>
                <a:ext cx="155799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15882" y="3044295"/>
                <a:ext cx="1560235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𝑠𝑜𝑙𝑢𝑡𝑖𝑜𝑛𝑠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82" y="3044295"/>
                <a:ext cx="15602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32013" y="4059324"/>
                <a:ext cx="1557991" cy="51860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13" y="4059324"/>
                <a:ext cx="1557991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7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172" y="1207"/>
            <a:ext cx="3384376" cy="627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EA65ED8-E050-491A-A8D1-1581E64AC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912879"/>
                  </p:ext>
                </p:extLst>
              </p:nvPr>
            </p:nvGraphicFramePr>
            <p:xfrm>
              <a:off x="644829" y="123984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"/>
                          <a:stretch>
                            <a:fillRect l="-24179" t="-5376" r="-1194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25F012-7F56-4D28-B67A-D576A97D8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849695"/>
                  </p:ext>
                </p:extLst>
              </p:nvPr>
            </p:nvGraphicFramePr>
            <p:xfrm>
              <a:off x="6552644" y="1092416"/>
              <a:ext cx="2520539" cy="6585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585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4"/>
                          <a:stretch>
                            <a:fillRect l="-35065" t="-4587" r="-1299" b="-36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2DECDA8-1C46-4EA6-BFEF-2AD7B58CE7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571168"/>
                  </p:ext>
                </p:extLst>
              </p:nvPr>
            </p:nvGraphicFramePr>
            <p:xfrm>
              <a:off x="647694" y="4204535"/>
              <a:ext cx="2520539" cy="559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5943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5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132F57C-3A3B-42D5-A620-CA32ECC4C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459807"/>
                  </p:ext>
                </p:extLst>
              </p:nvPr>
            </p:nvGraphicFramePr>
            <p:xfrm>
              <a:off x="647694" y="476397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6"/>
                          <a:stretch>
                            <a:fillRect l="-34740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EBD530-A7D3-42D2-986C-803F4B718F32}"/>
              </a:ext>
            </a:extLst>
          </p:cNvPr>
          <p:cNvSpPr txBox="1">
            <a:spLocks/>
          </p:cNvSpPr>
          <p:nvPr/>
        </p:nvSpPr>
        <p:spPr>
          <a:xfrm>
            <a:off x="527329" y="86500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Notation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369657-B608-4E6C-ACCB-76A7AF6D18D6}"/>
              </a:ext>
            </a:extLst>
          </p:cNvPr>
          <p:cNvSpPr txBox="1">
            <a:spLocks/>
          </p:cNvSpPr>
          <p:nvPr/>
        </p:nvSpPr>
        <p:spPr>
          <a:xfrm>
            <a:off x="6257896" y="709376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Fraction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DB6CB9-4D0F-4B98-9E9E-FCA1FCD8BA02}"/>
              </a:ext>
            </a:extLst>
          </p:cNvPr>
          <p:cNvSpPr txBox="1">
            <a:spLocks/>
          </p:cNvSpPr>
          <p:nvPr/>
        </p:nvSpPr>
        <p:spPr>
          <a:xfrm>
            <a:off x="557792" y="3744164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Basic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41AC800-8DED-49C5-90C8-792CA3B63A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078115"/>
                  </p:ext>
                </p:extLst>
              </p:nvPr>
            </p:nvGraphicFramePr>
            <p:xfrm>
              <a:off x="6552644" y="1771397"/>
              <a:ext cx="2520539" cy="589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8972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7"/>
                          <a:stretch>
                            <a:fillRect l="-35065" t="-5102" r="-1299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B91AF68-F71F-4F5A-9FE7-E6CEEE8FA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49991"/>
                  </p:ext>
                </p:extLst>
              </p:nvPr>
            </p:nvGraphicFramePr>
            <p:xfrm>
              <a:off x="6552644" y="2382091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8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989F25-1596-4A2B-B054-7B4B5848E9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67556"/>
                  </p:ext>
                </p:extLst>
              </p:nvPr>
            </p:nvGraphicFramePr>
            <p:xfrm>
              <a:off x="9206301" y="1083303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9"/>
                          <a:stretch>
                            <a:fillRect l="-34740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CE08052-BD6A-4645-B3A5-23FFFE163A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8828"/>
                  </p:ext>
                </p:extLst>
              </p:nvPr>
            </p:nvGraphicFramePr>
            <p:xfrm>
              <a:off x="647694" y="5325183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0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088870B-4A4E-4216-AC15-34768D30D8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689239"/>
                  </p:ext>
                </p:extLst>
              </p:nvPr>
            </p:nvGraphicFramePr>
            <p:xfrm>
              <a:off x="647694" y="5686858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1"/>
                          <a:stretch>
                            <a:fillRect l="-34740" t="-8065" r="-129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DFEB20AB-378C-4B84-8F9C-21D1CF7637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148783"/>
                  </p:ext>
                </p:extLst>
              </p:nvPr>
            </p:nvGraphicFramePr>
            <p:xfrm>
              <a:off x="6552643" y="2952134"/>
              <a:ext cx="2520539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2"/>
                          <a:stretch>
                            <a:fillRect l="-35065" t="-5208" r="-1299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B1B7BF5-C650-4ECC-9480-DA2CE8AF39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581685"/>
                  </p:ext>
                </p:extLst>
              </p:nvPr>
            </p:nvGraphicFramePr>
            <p:xfrm>
              <a:off x="9228505" y="1689160"/>
              <a:ext cx="2520539" cy="5612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5612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F6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3"/>
                          <a:stretch>
                            <a:fillRect l="-35065" t="-5376" r="-1299" b="-4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8FFB1903-F97A-4526-BF63-0811C1851D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4978027"/>
                  </p:ext>
                </p:extLst>
              </p:nvPr>
            </p:nvGraphicFramePr>
            <p:xfrm>
              <a:off x="9201547" y="2269222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F7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4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5ACC9B-C6F5-444F-989E-1E895315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251548"/>
                  </p:ext>
                </p:extLst>
              </p:nvPr>
            </p:nvGraphicFramePr>
            <p:xfrm>
              <a:off x="3397480" y="1148624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5"/>
                          <a:stretch>
                            <a:fillRect l="-24654" t="-8065" r="-1108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3B1A2DC-B4A1-499F-8611-D84F37F374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6988018"/>
                  </p:ext>
                </p:extLst>
              </p:nvPr>
            </p:nvGraphicFramePr>
            <p:xfrm>
              <a:off x="3397481" y="154625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6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nl-NL" sz="1800" dirty="0">
                                    <a:solidFill>
                                      <a:schemeClr val="tx1"/>
                                    </a:solidFill>
                                  </a:rPr>
                                  <m:t> 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85CB058-12B6-4D91-84E6-052B2D9BF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1411619"/>
                  </p:ext>
                </p:extLst>
              </p:nvPr>
            </p:nvGraphicFramePr>
            <p:xfrm>
              <a:off x="3397481" y="1941667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P3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7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3B8101-8725-4141-A4E4-D1025706EF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510874"/>
                  </p:ext>
                </p:extLst>
              </p:nvPr>
            </p:nvGraphicFramePr>
            <p:xfrm>
              <a:off x="3418525" y="2348455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P4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8"/>
                          <a:stretch>
                            <a:fillRect l="-22951" t="-8065" r="-109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2C867487-2AA2-4F51-802A-0611248B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322892"/>
                  </p:ext>
                </p:extLst>
              </p:nvPr>
            </p:nvGraphicFramePr>
            <p:xfrm>
              <a:off x="3428937" y="2724248"/>
              <a:ext cx="2730427" cy="6195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95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19"/>
                          <a:stretch>
                            <a:fillRect l="-22951" t="-4854" r="-1093" b="-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B33524E9-46B5-40ED-9907-F67A0D361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0497948"/>
                  </p:ext>
                </p:extLst>
              </p:nvPr>
            </p:nvGraphicFramePr>
            <p:xfrm>
              <a:off x="3435881" y="3309471"/>
              <a:ext cx="2730427" cy="6068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2637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06806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P6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0"/>
                          <a:stretch>
                            <a:fillRect l="-22951" t="-4950" r="-109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l-NL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times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A675DF1-8C9D-46A9-93E8-75381EE6D9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418575"/>
                  </p:ext>
                </p:extLst>
              </p:nvPr>
            </p:nvGraphicFramePr>
            <p:xfrm>
              <a:off x="628062" y="1852226"/>
              <a:ext cx="2732164" cy="64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984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3231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1"/>
                          <a:stretch>
                            <a:fillRect l="-22888" t="-4717" r="-1090" b="-84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5FB3F7B-FFC6-496D-BCC2-B8DAE28D5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61355"/>
                  </p:ext>
                </p:extLst>
              </p:nvPr>
            </p:nvGraphicFramePr>
            <p:xfrm>
              <a:off x="629800" y="2499620"/>
              <a:ext cx="25205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89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032641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2"/>
                          <a:stretch>
                            <a:fillRect l="-24251" t="-8197" r="-119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6A64C85-0A5C-40A2-8948-479EB5481284}"/>
              </a:ext>
            </a:extLst>
          </p:cNvPr>
          <p:cNvSpPr txBox="1">
            <a:spLocks/>
          </p:cNvSpPr>
          <p:nvPr/>
        </p:nvSpPr>
        <p:spPr>
          <a:xfrm>
            <a:off x="3325780" y="76907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Power 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935F0B6-710E-48D6-958F-2200B202A79C}"/>
              </a:ext>
            </a:extLst>
          </p:cNvPr>
          <p:cNvSpPr txBox="1">
            <a:spLocks/>
          </p:cNvSpPr>
          <p:nvPr/>
        </p:nvSpPr>
        <p:spPr>
          <a:xfrm>
            <a:off x="3381767" y="3900989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Root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A1ED445A-4623-43E3-A777-CB98EB5C70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122169"/>
                  </p:ext>
                </p:extLst>
              </p:nvPr>
            </p:nvGraphicFramePr>
            <p:xfrm>
              <a:off x="3458888" y="4216664"/>
              <a:ext cx="2730427" cy="4335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3351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3"/>
                          <a:stretch>
                            <a:fillRect l="-24654" t="-6944" r="-1108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nl-NL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7F7700-96D4-442A-AFC6-0A30EF546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9214306"/>
                  </p:ext>
                </p:extLst>
              </p:nvPr>
            </p:nvGraphicFramePr>
            <p:xfrm>
              <a:off x="3458888" y="46553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4"/>
                          <a:stretch>
                            <a:fillRect l="-24654" t="-8065" r="-1108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2BF9856C-11E1-4906-9E62-49F5AE58FA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0430603"/>
                  </p:ext>
                </p:extLst>
              </p:nvPr>
            </p:nvGraphicFramePr>
            <p:xfrm>
              <a:off x="3458888" y="5048871"/>
              <a:ext cx="2730427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94916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R3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5"/>
                          <a:stretch>
                            <a:fillRect l="-24654" t="-7463" r="-1108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0ACB582-33F4-4C48-AF94-DE1FD1ABDB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607083"/>
                  </p:ext>
                </p:extLst>
              </p:nvPr>
            </p:nvGraphicFramePr>
            <p:xfrm>
              <a:off x="629799" y="2897114"/>
              <a:ext cx="266455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900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7665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6"/>
                          <a:stretch>
                            <a:fillRect l="-22626" t="-8065" r="-111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NL" sz="1800" b="1" i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1800" b="1" kern="1200" smtClean="0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nl-NL" sz="1800" b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1" i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1" kern="120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DD5AB0BA-ECBA-4D70-88DF-B7CF48554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761785"/>
                  </p:ext>
                </p:extLst>
              </p:nvPr>
            </p:nvGraphicFramePr>
            <p:xfrm>
              <a:off x="3477027" y="5457289"/>
              <a:ext cx="2160240" cy="6125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551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6247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585"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R4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7"/>
                          <a:stretch>
                            <a:fillRect l="-33333" t="-4950" r="-1498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num>
                                      <m:den>
                                        <m:r>
                                          <a:rPr lang="en-GB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ad>
                                  <m:radPr>
                                    <m:degHide m:val="on"/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GB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E61140-257B-441B-A753-DAF6E1928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7595307"/>
                  </p:ext>
                </p:extLst>
              </p:nvPr>
            </p:nvGraphicFramePr>
            <p:xfrm>
              <a:off x="3461462" y="6069874"/>
              <a:ext cx="2818754" cy="6496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876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0987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4966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R5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8"/>
                          <a:stretch>
                            <a:fillRect l="-22368" t="-4630" r="-1053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sSup>
                                      <m:sSupPr>
                                        <m:ctrlPr>
                                          <a:rPr lang="nl-NL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B7F7E0F5-E3EE-4E0F-B7BC-1ACDB324C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763307"/>
                  </p:ext>
                </p:extLst>
              </p:nvPr>
            </p:nvGraphicFramePr>
            <p:xfrm>
              <a:off x="3477726" y="4227866"/>
              <a:ext cx="2730427" cy="395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2129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9573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29"/>
                          <a:stretch>
                            <a:fillRect l="-24309" t="-7576" r="-110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ctrlP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nl-NL" sz="18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deg>
                                          <m:e>
                                            <m:r>
                                              <a:rPr lang="nl-NL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BE36DEC7-C6DA-45F2-AAB4-67A2EFF4A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25175"/>
                  </p:ext>
                </p:extLst>
              </p:nvPr>
            </p:nvGraphicFramePr>
            <p:xfrm>
              <a:off x="3480632" y="4647130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39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R2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0"/>
                          <a:stretch>
                            <a:fillRect l="-23967" t="-8065" r="-137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  <m:r>
                                  <a:rPr lang="nl-NL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g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nl-NL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EE47E3E-4F7F-4E62-AF02-052B122D49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596889"/>
                  </p:ext>
                </p:extLst>
              </p:nvPr>
            </p:nvGraphicFramePr>
            <p:xfrm>
              <a:off x="3477726" y="5043389"/>
              <a:ext cx="2733333" cy="4035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8298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20503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403543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1"/>
                          <a:stretch>
                            <a:fillRect l="-24309" t="-7463" r="-1381"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>
                                    <m:r>
                                      <m:rPr>
                                        <m:brk m:alnAt="7"/>
                                      </m:r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g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E05CA8A6-A40E-4D9F-A78E-5D1AE9E03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516978"/>
                  </p:ext>
                </p:extLst>
              </p:nvPr>
            </p:nvGraphicFramePr>
            <p:xfrm>
              <a:off x="629799" y="3294608"/>
              <a:ext cx="2730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7222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113205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N5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2"/>
                          <a:stretch>
                            <a:fillRect l="-29310" t="-8065" r="-114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43BE3F0-ED4B-45FB-92D5-268B7B940375}"/>
              </a:ext>
            </a:extLst>
          </p:cNvPr>
          <p:cNvSpPr txBox="1">
            <a:spLocks/>
          </p:cNvSpPr>
          <p:nvPr/>
        </p:nvSpPr>
        <p:spPr>
          <a:xfrm>
            <a:off x="6487919" y="3893558"/>
            <a:ext cx="2664555" cy="559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Brackets rules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15690DE5-1646-40E5-ACC1-66895C173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717354"/>
                  </p:ext>
                </p:extLst>
              </p:nvPr>
            </p:nvGraphicFramePr>
            <p:xfrm>
              <a:off x="6584221" y="4360763"/>
              <a:ext cx="2967427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3967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35346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Br1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3"/>
                          <a:stretch>
                            <a:fillRect l="-26425" t="-8065" r="-129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FA3B6671-B6A3-428B-BEC2-452C2A208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9260658"/>
                  </p:ext>
                </p:extLst>
              </p:nvPr>
            </p:nvGraphicFramePr>
            <p:xfrm>
              <a:off x="631406" y="6067204"/>
              <a:ext cx="252053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B5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4"/>
                          <a:stretch>
                            <a:fillRect l="-35065" t="-8065" r="-129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𝑏𝑐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</m:oMath>
                            </m:oMathPara>
                          </a14:m>
                          <a:endParaRPr lang="nl-NL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A16D7BF5-067C-4A2E-9225-9F22ED3FA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046207"/>
                  </p:ext>
                </p:extLst>
              </p:nvPr>
            </p:nvGraphicFramePr>
            <p:xfrm>
              <a:off x="6584221" y="4733817"/>
              <a:ext cx="46719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734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3973257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Br2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5"/>
                          <a:stretch>
                            <a:fillRect l="-17791" t="-8065" r="-613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925233C3-C7FC-47C8-8DF6-23972CD83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3121002"/>
                  </p:ext>
                </p:extLst>
              </p:nvPr>
            </p:nvGraphicFramePr>
            <p:xfrm>
              <a:off x="6584221" y="5116455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Br3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6"/>
                          <a:stretch>
                            <a:fillRect l="-24736" t="-8065" r="-846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076BC742-F198-4102-898C-E1548E76D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874009"/>
                  </p:ext>
                </p:extLst>
              </p:nvPr>
            </p:nvGraphicFramePr>
            <p:xfrm>
              <a:off x="6573614" y="5541327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Br4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7"/>
                          <a:stretch>
                            <a:fillRect l="-24736" t="-8197" r="-84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A28173E9-5752-4C6D-BEDD-2C9177CCB6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6226495"/>
                  </p:ext>
                </p:extLst>
              </p:nvPr>
            </p:nvGraphicFramePr>
            <p:xfrm>
              <a:off x="6584645" y="5966199"/>
              <a:ext cx="3587129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6809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Br5</a:t>
                          </a: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8"/>
                          <a:stretch>
                            <a:fillRect l="-24736" t="-8065" r="-846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r>
                                  <a:rPr lang="nl-NL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𝑐𝑏</m:t>
                                    </m:r>
                                  </m:num>
                                  <m:den>
                                    <m:r>
                                      <a:rPr lang="nl-NL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nl-NL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53F1E6C-984F-4F00-A58A-1666365B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0886136"/>
                  </p:ext>
                </p:extLst>
              </p:nvPr>
            </p:nvGraphicFramePr>
            <p:xfrm>
              <a:off x="9195498" y="2897114"/>
              <a:ext cx="2520539" cy="6122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331">
                      <a:extLst>
                        <a:ext uri="{9D8B030D-6E8A-4147-A177-3AD203B41FA5}">
                          <a16:colId xmlns:a16="http://schemas.microsoft.com/office/drawing/2014/main" val="2671344555"/>
                        </a:ext>
                      </a:extLst>
                    </a:gridCol>
                    <a:gridCol w="1872208">
                      <a:extLst>
                        <a:ext uri="{9D8B030D-6E8A-4147-A177-3AD203B41FA5}">
                          <a16:colId xmlns:a16="http://schemas.microsoft.com/office/drawing/2014/main" val="2331841810"/>
                        </a:ext>
                      </a:extLst>
                    </a:gridCol>
                  </a:tblGrid>
                  <a:tr h="61226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F8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blipFill>
                          <a:blip r:embed="rId39"/>
                          <a:stretch>
                            <a:fillRect l="-34740" t="-4950" r="-1623" b="-39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86878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271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3"/>
    </mc:Choice>
    <mc:Fallback xmlns="">
      <p:transition spd="slow" advTm="1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72" y="740183"/>
            <a:ext cx="7200900" cy="543154"/>
          </a:xfrm>
        </p:spPr>
        <p:txBody>
          <a:bodyPr>
            <a:normAutofit/>
          </a:bodyPr>
          <a:lstStyle/>
          <a:p>
            <a:r>
              <a:rPr lang="nl-NL" sz="2800" dirty="0" err="1"/>
              <a:t>Answers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491097" y="2178564"/>
                <a:ext cx="2875403" cy="592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−4×1×1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097" y="2178564"/>
                <a:ext cx="2875403" cy="5928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29657" y="1360859"/>
                <a:ext cx="18537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57" y="1360859"/>
                <a:ext cx="18537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39639" y="2996267"/>
                <a:ext cx="1976182" cy="580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9−4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39" y="2996267"/>
                <a:ext cx="1976182" cy="5809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39640" y="3802044"/>
                <a:ext cx="1572225" cy="583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40" y="3802044"/>
                <a:ext cx="1572225" cy="5836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45914" y="4610579"/>
                <a:ext cx="1610697" cy="583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914" y="4610579"/>
                <a:ext cx="1610697" cy="583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45912" y="5419114"/>
                <a:ext cx="177741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912" y="5419114"/>
                <a:ext cx="1777410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552570" y="1360859"/>
                <a:ext cx="19819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570" y="1360859"/>
                <a:ext cx="19819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105844" y="2052986"/>
                <a:ext cx="2875403" cy="592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−4×3×1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44" y="2052986"/>
                <a:ext cx="2875403" cy="5928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105843" y="2968635"/>
                <a:ext cx="2104422" cy="583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4−12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43" y="2968635"/>
                <a:ext cx="2104422" cy="5836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105843" y="3750141"/>
                <a:ext cx="1745350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−8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43" y="3750141"/>
                <a:ext cx="1745350" cy="5827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105844" y="4530751"/>
                <a:ext cx="1560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𝑠𝑜𝑙𝑢𝑡𝑖𝑜𝑛𝑠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44" y="4530751"/>
                <a:ext cx="156023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5824475" y="1360859"/>
            <a:ext cx="0" cy="557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5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833" y="0"/>
            <a:ext cx="4384821" cy="543154"/>
          </a:xfrm>
        </p:spPr>
        <p:txBody>
          <a:bodyPr>
            <a:normAutofit/>
          </a:bodyPr>
          <a:lstStyle/>
          <a:p>
            <a:r>
              <a:rPr lang="nl-NL" sz="2800" dirty="0" err="1"/>
              <a:t>Answers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364807" y="1852139"/>
                <a:ext cx="3388235" cy="603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−4×2×</m:t>
                              </m:r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−9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807" y="1852139"/>
                <a:ext cx="3388235" cy="603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10936" y="35472"/>
                <a:ext cx="2020425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936" y="35472"/>
                <a:ext cx="2020425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02300" y="2575666"/>
                <a:ext cx="2232662" cy="578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36+72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00" y="2575666"/>
                <a:ext cx="2232662" cy="578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402300" y="3274187"/>
                <a:ext cx="1828706" cy="580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108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00" y="3274187"/>
                <a:ext cx="1828706" cy="580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402300" y="3893817"/>
                <a:ext cx="1867178" cy="580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108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00" y="3893817"/>
                <a:ext cx="1867178" cy="5809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492068" y="6339396"/>
                <a:ext cx="177741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068" y="6339396"/>
                <a:ext cx="1777410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711229" y="15430"/>
                <a:ext cx="2020425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229" y="15430"/>
                <a:ext cx="2020425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364806" y="599139"/>
                <a:ext cx="3077124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d>
                        <m:d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806" y="599139"/>
                <a:ext cx="3077124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49408" y="1330355"/>
                <a:ext cx="19819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408" y="1330355"/>
                <a:ext cx="198195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23423" y="4525548"/>
                <a:ext cx="2617255" cy="591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×3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423" y="4525548"/>
                <a:ext cx="2617255" cy="5910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30892" y="5146378"/>
                <a:ext cx="2402581" cy="580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×3×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892" y="5146378"/>
                <a:ext cx="2402581" cy="5809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30891" y="5758468"/>
                <a:ext cx="177741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891" y="5758468"/>
                <a:ext cx="1777410" cy="5186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01393" y="687697"/>
                <a:ext cx="3261790" cy="1046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−4×</m:t>
                              </m:r>
                              <m:f>
                                <m:f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393" y="687697"/>
                <a:ext cx="3261790" cy="10461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22460" y="1810774"/>
                <a:ext cx="1976182" cy="803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4+8</m:t>
                              </m:r>
                            </m:e>
                          </m:rad>
                        </m:num>
                        <m:den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60" y="1810774"/>
                <a:ext cx="1976182" cy="8039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803309" y="2614712"/>
                <a:ext cx="1700466" cy="806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num>
                        <m:den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309" y="2614712"/>
                <a:ext cx="1700466" cy="8061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37270" y="3440868"/>
                <a:ext cx="2075505" cy="815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×3</m:t>
                              </m:r>
                            </m:e>
                          </m:rad>
                        </m:num>
                        <m:den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70" y="3440868"/>
                <a:ext cx="2075505" cy="81535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837269" y="4279223"/>
                <a:ext cx="1700466" cy="805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±2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269" y="4279223"/>
                <a:ext cx="1700466" cy="805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01394" y="5082374"/>
                <a:ext cx="2303771" cy="584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±2</m:t>
                              </m:r>
                              <m:rad>
                                <m:radPr>
                                  <m:degHide m:val="on"/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394" y="5082374"/>
                <a:ext cx="2303771" cy="5842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60995" y="5671906"/>
                <a:ext cx="1700466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±6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995" y="5671906"/>
                <a:ext cx="1700466" cy="5827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60995" y="6303450"/>
                <a:ext cx="177741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995" y="6303450"/>
                <a:ext cx="1777410" cy="5186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4413504" y="6093562"/>
            <a:ext cx="2326234" cy="469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7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C7AED-CACF-4B2A-8253-A945A384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32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6B9176-BFF7-4D2A-9548-EFA9FB12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90CD9-9047-44AB-A399-68F22121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&amp; </a:t>
            </a:r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mewrk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6012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738756"/>
            <a:ext cx="10286400" cy="627960"/>
          </a:xfrm>
        </p:spPr>
        <p:txBody>
          <a:bodyPr/>
          <a:lstStyle/>
          <a:p>
            <a:r>
              <a:rPr lang="nl-NL" dirty="0"/>
              <a:t>NOT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exam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366717"/>
            <a:ext cx="7308304" cy="694132"/>
          </a:xfrm>
        </p:spPr>
        <p:txBody>
          <a:bodyPr/>
          <a:lstStyle/>
          <a:p>
            <a:r>
              <a:rPr lang="nl-NL" dirty="0"/>
              <a:t>3rd </a:t>
            </a:r>
            <a:r>
              <a:rPr lang="nl-NL" dirty="0" err="1"/>
              <a:t>degree</a:t>
            </a:r>
            <a:r>
              <a:rPr lang="nl-NL" dirty="0"/>
              <a:t> </a:t>
            </a:r>
            <a:r>
              <a:rPr lang="nl-NL" dirty="0" err="1"/>
              <a:t>formula</a:t>
            </a:r>
            <a:r>
              <a:rPr lang="nl-NL" dirty="0"/>
              <a:t>? </a:t>
            </a:r>
            <a:r>
              <a:rPr lang="nl-NL" dirty="0" err="1"/>
              <a:t>Formula</a:t>
            </a:r>
            <a:r>
              <a:rPr lang="nl-NL" dirty="0"/>
              <a:t> of </a:t>
            </a:r>
            <a:r>
              <a:rPr lang="nl-NL" dirty="0" err="1"/>
              <a:t>Cardano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459" t="37414" r="9167" b="13448"/>
          <a:stretch/>
        </p:blipFill>
        <p:spPr>
          <a:xfrm>
            <a:off x="741600" y="1945206"/>
            <a:ext cx="11160059" cy="41740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B5A2C1-9491-40CD-9352-18743C33B225}"/>
              </a:ext>
            </a:extLst>
          </p:cNvPr>
          <p:cNvSpPr txBox="1">
            <a:spLocks/>
          </p:cNvSpPr>
          <p:nvPr/>
        </p:nvSpPr>
        <p:spPr>
          <a:xfrm>
            <a:off x="1271464" y="6031507"/>
            <a:ext cx="7308304" cy="421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For 4th </a:t>
            </a:r>
            <a:r>
              <a:rPr lang="nl-NL" sz="2000" dirty="0" err="1"/>
              <a:t>degree</a:t>
            </a:r>
            <a:r>
              <a:rPr lang="nl-NL" sz="2000" dirty="0"/>
              <a:t> </a:t>
            </a:r>
            <a:r>
              <a:rPr lang="nl-NL" sz="2000" dirty="0" err="1"/>
              <a:t>there</a:t>
            </a:r>
            <a:r>
              <a:rPr lang="nl-NL" sz="2000" dirty="0"/>
              <a:t> is </a:t>
            </a:r>
            <a:r>
              <a:rPr lang="nl-NL" sz="2000" dirty="0" err="1"/>
              <a:t>also</a:t>
            </a:r>
            <a:r>
              <a:rPr lang="nl-NL" sz="2000" dirty="0"/>
              <a:t> a </a:t>
            </a:r>
            <a:r>
              <a:rPr lang="nl-NL" sz="2000" dirty="0" err="1"/>
              <a:t>formula</a:t>
            </a:r>
            <a:r>
              <a:rPr lang="nl-NL" sz="2000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3795AD-CC3C-48FE-85EE-CB4E0ABD4881}"/>
              </a:ext>
            </a:extLst>
          </p:cNvPr>
          <p:cNvSpPr txBox="1">
            <a:spLocks/>
          </p:cNvSpPr>
          <p:nvPr/>
        </p:nvSpPr>
        <p:spPr>
          <a:xfrm>
            <a:off x="1298074" y="6394821"/>
            <a:ext cx="8254310" cy="421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For 5th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higher</a:t>
            </a:r>
            <a:r>
              <a:rPr lang="nl-NL" sz="2000" dirty="0"/>
              <a:t> Abel </a:t>
            </a:r>
            <a:r>
              <a:rPr lang="nl-NL" sz="2000" dirty="0" err="1"/>
              <a:t>proved</a:t>
            </a:r>
            <a:r>
              <a:rPr lang="nl-NL" sz="2000" dirty="0"/>
              <a:t> </a:t>
            </a:r>
            <a:r>
              <a:rPr lang="nl-NL" sz="2000" dirty="0" err="1"/>
              <a:t>there</a:t>
            </a:r>
            <a:r>
              <a:rPr lang="nl-NL" sz="2000" dirty="0"/>
              <a:t> is NO (</a:t>
            </a:r>
            <a:r>
              <a:rPr lang="nl-NL" sz="2000" dirty="0" err="1"/>
              <a:t>algebraic</a:t>
            </a:r>
            <a:r>
              <a:rPr lang="nl-NL" sz="2000" dirty="0"/>
              <a:t>) </a:t>
            </a:r>
            <a:r>
              <a:rPr lang="nl-NL" sz="2000" dirty="0" err="1"/>
              <a:t>formula</a:t>
            </a:r>
            <a:r>
              <a:rPr lang="nl-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124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D53C-ADC8-4662-AFB0-8298656B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Bonus Puzzle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DFD0D-4495-45AC-8B7A-BF63987A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34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EE464-6E89-45F1-A5CD-DAD9D1A68747}"/>
                  </a:ext>
                </a:extLst>
              </p:cNvPr>
              <p:cNvSpPr txBox="1"/>
              <p:nvPr/>
            </p:nvSpPr>
            <p:spPr>
              <a:xfrm>
                <a:off x="4543203" y="1904358"/>
                <a:ext cx="1552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EE464-6E89-45F1-A5CD-DAD9D1A68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03" y="1904358"/>
                <a:ext cx="1552797" cy="276999"/>
              </a:xfrm>
              <a:prstGeom prst="rect">
                <a:avLst/>
              </a:prstGeom>
              <a:blipFill>
                <a:blip r:embed="rId2"/>
                <a:stretch>
                  <a:fillRect l="-1176" t="-2174" r="-2745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67A85-098C-45FE-AA60-820290347B76}"/>
                  </a:ext>
                </a:extLst>
              </p:cNvPr>
              <p:cNvSpPr txBox="1"/>
              <p:nvPr/>
            </p:nvSpPr>
            <p:spPr>
              <a:xfrm>
                <a:off x="7248128" y="1893510"/>
                <a:ext cx="1316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67A85-098C-45FE-AA60-820290347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1893510"/>
                <a:ext cx="1316386" cy="276999"/>
              </a:xfrm>
              <a:prstGeom prst="rect">
                <a:avLst/>
              </a:prstGeom>
              <a:blipFill>
                <a:blip r:embed="rId3"/>
                <a:stretch>
                  <a:fillRect l="-1852" t="-2222" r="-463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778D06-47C0-4922-9077-410A14E53D93}"/>
                  </a:ext>
                </a:extLst>
              </p:cNvPr>
              <p:cNvSpPr txBox="1"/>
              <p:nvPr/>
            </p:nvSpPr>
            <p:spPr>
              <a:xfrm>
                <a:off x="4384050" y="2955240"/>
                <a:ext cx="1523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778D06-47C0-4922-9077-410A14E53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050" y="2955240"/>
                <a:ext cx="1523238" cy="276999"/>
              </a:xfrm>
              <a:prstGeom prst="rect">
                <a:avLst/>
              </a:prstGeom>
              <a:blipFill>
                <a:blip r:embed="rId4"/>
                <a:stretch>
                  <a:fillRect l="-1600" r="-3200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B0D0F-D061-4FBE-B270-9E064E75143C}"/>
                  </a:ext>
                </a:extLst>
              </p:cNvPr>
              <p:cNvSpPr txBox="1"/>
              <p:nvPr/>
            </p:nvSpPr>
            <p:spPr>
              <a:xfrm>
                <a:off x="4587914" y="2429799"/>
                <a:ext cx="1316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B0D0F-D061-4FBE-B270-9E064E751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914" y="2429799"/>
                <a:ext cx="1316386" cy="276999"/>
              </a:xfrm>
              <a:prstGeom prst="rect">
                <a:avLst/>
              </a:prstGeom>
              <a:blipFill>
                <a:blip r:embed="rId5"/>
                <a:stretch>
                  <a:fillRect l="-1852" t="-2222" r="-3241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BC442B-2681-49BA-99BE-2E4D028E50DD}"/>
                  </a:ext>
                </a:extLst>
              </p:cNvPr>
              <p:cNvSpPr txBox="1"/>
              <p:nvPr/>
            </p:nvSpPr>
            <p:spPr>
              <a:xfrm>
                <a:off x="4471820" y="3447311"/>
                <a:ext cx="14053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BC442B-2681-49BA-99BE-2E4D028E5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820" y="3447311"/>
                <a:ext cx="1405385" cy="276999"/>
              </a:xfrm>
              <a:prstGeom prst="rect">
                <a:avLst/>
              </a:prstGeom>
              <a:blipFill>
                <a:blip r:embed="rId6"/>
                <a:stretch>
                  <a:fillRect l="-1739" t="-2222" r="-3043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19973A-F96D-4658-9AA8-74D7BE711977}"/>
                  </a:ext>
                </a:extLst>
              </p:cNvPr>
              <p:cNvSpPr txBox="1"/>
              <p:nvPr/>
            </p:nvSpPr>
            <p:spPr>
              <a:xfrm>
                <a:off x="4793831" y="3981342"/>
                <a:ext cx="1083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19973A-F96D-4658-9AA8-74D7BE711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31" y="3981342"/>
                <a:ext cx="1083374" cy="276999"/>
              </a:xfrm>
              <a:prstGeom prst="rect">
                <a:avLst/>
              </a:prstGeom>
              <a:blipFill>
                <a:blip r:embed="rId7"/>
                <a:stretch>
                  <a:fillRect t="-2174" r="-4494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53FB4-198B-4911-B172-F9C5D0B61D8D}"/>
                  </a:ext>
                </a:extLst>
              </p:cNvPr>
              <p:cNvSpPr txBox="1"/>
              <p:nvPr/>
            </p:nvSpPr>
            <p:spPr>
              <a:xfrm>
                <a:off x="4966955" y="4506783"/>
                <a:ext cx="737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53FB4-198B-4911-B172-F9C5D0B61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55" y="4506783"/>
                <a:ext cx="737125" cy="276999"/>
              </a:xfrm>
              <a:prstGeom prst="rect">
                <a:avLst/>
              </a:prstGeom>
              <a:blipFill>
                <a:blip r:embed="rId8"/>
                <a:stretch>
                  <a:fillRect l="-3306" t="-2174" r="-5785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C4A269-985F-43A4-9880-067733BDAFC5}"/>
                  </a:ext>
                </a:extLst>
              </p:cNvPr>
              <p:cNvSpPr txBox="1"/>
              <p:nvPr/>
            </p:nvSpPr>
            <p:spPr>
              <a:xfrm>
                <a:off x="4079776" y="5733256"/>
                <a:ext cx="1552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C4A269-985F-43A4-9880-067733BDA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5733256"/>
                <a:ext cx="1552797" cy="276999"/>
              </a:xfrm>
              <a:prstGeom prst="rect">
                <a:avLst/>
              </a:prstGeom>
              <a:blipFill>
                <a:blip r:embed="rId9"/>
                <a:stretch>
                  <a:fillRect l="-1176" t="-2174" r="-2745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47EAFE-A043-45B0-A8D1-08314CA923FC}"/>
                  </a:ext>
                </a:extLst>
              </p:cNvPr>
              <p:cNvSpPr txBox="1"/>
              <p:nvPr/>
            </p:nvSpPr>
            <p:spPr>
              <a:xfrm>
                <a:off x="5066630" y="4909104"/>
                <a:ext cx="624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47EAFE-A043-45B0-A8D1-08314CA92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630" y="4909104"/>
                <a:ext cx="624145" cy="276999"/>
              </a:xfrm>
              <a:prstGeom prst="rect">
                <a:avLst/>
              </a:prstGeom>
              <a:blipFill>
                <a:blip r:embed="rId10"/>
                <a:stretch>
                  <a:fillRect l="-3883" r="-7767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CB7D4-4797-42A9-809E-844B8E3236EF}"/>
                  </a:ext>
                </a:extLst>
              </p:cNvPr>
              <p:cNvSpPr txBox="1"/>
              <p:nvPr/>
            </p:nvSpPr>
            <p:spPr>
              <a:xfrm>
                <a:off x="4600355" y="6013360"/>
                <a:ext cx="624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CB7D4-4797-42A9-809E-844B8E323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355" y="6013360"/>
                <a:ext cx="624145" cy="276999"/>
              </a:xfrm>
              <a:prstGeom prst="rect">
                <a:avLst/>
              </a:prstGeom>
              <a:blipFill>
                <a:blip r:embed="rId11"/>
                <a:stretch>
                  <a:fillRect l="-3922" r="-7843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EDDB1F-1281-4199-A530-91F84C898146}"/>
                  </a:ext>
                </a:extLst>
              </p:cNvPr>
              <p:cNvSpPr txBox="1"/>
              <p:nvPr/>
            </p:nvSpPr>
            <p:spPr>
              <a:xfrm>
                <a:off x="6096000" y="5887149"/>
                <a:ext cx="1552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+1+1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EDDB1F-1281-4199-A530-91F84C898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887149"/>
                <a:ext cx="1552797" cy="276999"/>
              </a:xfrm>
              <a:prstGeom prst="rect">
                <a:avLst/>
              </a:prstGeom>
              <a:blipFill>
                <a:blip r:embed="rId12"/>
                <a:stretch>
                  <a:fillRect l="-1961" t="-2222" r="-1961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663868-FA98-423A-8F37-642BAF95A689}"/>
                  </a:ext>
                </a:extLst>
              </p:cNvPr>
              <p:cNvSpPr txBox="1"/>
              <p:nvPr/>
            </p:nvSpPr>
            <p:spPr>
              <a:xfrm>
                <a:off x="6218918" y="6238462"/>
                <a:ext cx="14298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+1+1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663868-FA98-423A-8F37-642BAF95A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918" y="6238462"/>
                <a:ext cx="1429879" cy="276999"/>
              </a:xfrm>
              <a:prstGeom prst="rect">
                <a:avLst/>
              </a:prstGeom>
              <a:blipFill>
                <a:blip r:embed="rId13"/>
                <a:stretch>
                  <a:fillRect l="-2979" r="-2979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CDF0F5-F2D6-4875-BE09-2EC9B4566199}"/>
                  </a:ext>
                </a:extLst>
              </p:cNvPr>
              <p:cNvSpPr txBox="1"/>
              <p:nvPr/>
            </p:nvSpPr>
            <p:spPr>
              <a:xfrm>
                <a:off x="7026832" y="6581001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CDF0F5-F2D6-4875-BE09-2EC9B4566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832" y="6581001"/>
                <a:ext cx="621965" cy="276999"/>
              </a:xfrm>
              <a:prstGeom prst="rect">
                <a:avLst/>
              </a:prstGeom>
              <a:blipFill>
                <a:blip r:embed="rId14"/>
                <a:stretch>
                  <a:fillRect l="-7843" r="-6863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516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D6B9-A876-4D32-8BBB-43626246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Bonus: </a:t>
            </a:r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abc-</a:t>
            </a:r>
            <a:r>
              <a:rPr lang="nl-NL" dirty="0" err="1"/>
              <a:t>formula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C8F28-FA9D-4B73-ADE5-6F92A4B9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35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AAF38-4036-4577-BD4B-EBA65F5224C5}"/>
                  </a:ext>
                </a:extLst>
              </p:cNvPr>
              <p:cNvSpPr txBox="1"/>
              <p:nvPr/>
            </p:nvSpPr>
            <p:spPr>
              <a:xfrm>
                <a:off x="5177681" y="1844824"/>
                <a:ext cx="2111412" cy="586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DAAF38-4036-4577-BD4B-EBA65F52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1" y="1844824"/>
                <a:ext cx="2111412" cy="5861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B488F7-E528-4C1D-9DF7-F63CFB56C59A}"/>
                  </a:ext>
                </a:extLst>
              </p:cNvPr>
              <p:cNvSpPr txBox="1"/>
              <p:nvPr/>
            </p:nvSpPr>
            <p:spPr>
              <a:xfrm>
                <a:off x="3215680" y="2896090"/>
                <a:ext cx="2637453" cy="418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nl-NL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B488F7-E528-4C1D-9DF7-F63CFB56C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2896090"/>
                <a:ext cx="2637453" cy="418576"/>
              </a:xfrm>
              <a:prstGeom prst="rect">
                <a:avLst/>
              </a:prstGeom>
              <a:blipFill>
                <a:blip r:embed="rId3"/>
                <a:stretch>
                  <a:fillRect l="-694" r="-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A51F2B-1943-461D-BAFA-7E40677B2D71}"/>
                  </a:ext>
                </a:extLst>
              </p:cNvPr>
              <p:cNvSpPr txBox="1"/>
              <p:nvPr/>
            </p:nvSpPr>
            <p:spPr>
              <a:xfrm>
                <a:off x="3365600" y="3500399"/>
                <a:ext cx="2497992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</m:t>
                          </m:r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A51F2B-1943-461D-BAFA-7E40677B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600" y="3500399"/>
                <a:ext cx="2497992" cy="345416"/>
              </a:xfrm>
              <a:prstGeom prst="rect">
                <a:avLst/>
              </a:prstGeom>
              <a:blipFill>
                <a:blip r:embed="rId4"/>
                <a:stretch>
                  <a:fillRect r="-244" b="-157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815AF-4CD0-44CF-AE30-E6383C40A814}"/>
                  </a:ext>
                </a:extLst>
              </p:cNvPr>
              <p:cNvSpPr txBox="1"/>
              <p:nvPr/>
            </p:nvSpPr>
            <p:spPr>
              <a:xfrm>
                <a:off x="3863752" y="4012904"/>
                <a:ext cx="2497992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ad>
                        <m:radPr>
                          <m:degHide m:val="on"/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</m:t>
                          </m:r>
                        </m:e>
                      </m:ra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D815AF-4CD0-44CF-AE30-E6383C40A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4012904"/>
                <a:ext cx="2497992" cy="345416"/>
              </a:xfrm>
              <a:prstGeom prst="rect">
                <a:avLst/>
              </a:prstGeom>
              <a:blipFill>
                <a:blip r:embed="rId5"/>
                <a:stretch>
                  <a:fillRect l="-1951" r="-1220" b="-157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E474D1-F593-4C76-9980-01A0F3CDFE19}"/>
                  </a:ext>
                </a:extLst>
              </p:cNvPr>
              <p:cNvSpPr txBox="1"/>
              <p:nvPr/>
            </p:nvSpPr>
            <p:spPr>
              <a:xfrm>
                <a:off x="3896933" y="4525409"/>
                <a:ext cx="275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</m:e>
                          </m:d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E474D1-F593-4C76-9980-01A0F3CDF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33" y="4525409"/>
                <a:ext cx="2756909" cy="276999"/>
              </a:xfrm>
              <a:prstGeom prst="rect">
                <a:avLst/>
              </a:prstGeom>
              <a:blipFill>
                <a:blip r:embed="rId6"/>
                <a:stretch>
                  <a:fillRect l="-662" t="-2174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1A69C3-7AD3-450C-9A04-684C755696B6}"/>
                  </a:ext>
                </a:extLst>
              </p:cNvPr>
              <p:cNvSpPr txBox="1"/>
              <p:nvPr/>
            </p:nvSpPr>
            <p:spPr>
              <a:xfrm>
                <a:off x="3936219" y="4957401"/>
                <a:ext cx="4594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nl-NL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nl-NL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nl-NL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  <m:sSup>
                      <m:sSupPr>
                        <m:ctrlP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NL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NL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nl-NL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𝑏𝑥</m:t>
                        </m:r>
                      </m:e>
                    </m:d>
                  </m:oMath>
                </a14:m>
                <a:r>
                  <a:rPr lang="nl-NL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𝑏𝑥</m:t>
                            </m:r>
                          </m:e>
                        </m:d>
                      </m:e>
                      <m:sup>
                        <m:r>
                          <a:rPr lang="nl-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1A69C3-7AD3-450C-9A04-684C7556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219" y="4957401"/>
                <a:ext cx="4594335" cy="276999"/>
              </a:xfrm>
              <a:prstGeom prst="rect">
                <a:avLst/>
              </a:prstGeom>
              <a:blipFill>
                <a:blip r:embed="rId7"/>
                <a:stretch>
                  <a:fillRect l="-1859" t="-28261" r="-133" b="-5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7F7043-3B46-448C-BFE4-BCF1A404C22C}"/>
                  </a:ext>
                </a:extLst>
              </p:cNvPr>
              <p:cNvSpPr txBox="1"/>
              <p:nvPr/>
            </p:nvSpPr>
            <p:spPr>
              <a:xfrm>
                <a:off x="3899063" y="5386800"/>
                <a:ext cx="3613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7F7043-3B46-448C-BFE4-BCF1A404C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063" y="5386800"/>
                <a:ext cx="3613938" cy="276999"/>
              </a:xfrm>
              <a:prstGeom prst="rect">
                <a:avLst/>
              </a:prstGeom>
              <a:blipFill>
                <a:blip r:embed="rId8"/>
                <a:stretch>
                  <a:fillRect l="-1014" t="-2222" b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A7C7CD-D392-4A96-9C84-EF8CDB77A665}"/>
                  </a:ext>
                </a:extLst>
              </p:cNvPr>
              <p:cNvSpPr txBox="1"/>
              <p:nvPr/>
            </p:nvSpPr>
            <p:spPr>
              <a:xfrm>
                <a:off x="4484723" y="5710951"/>
                <a:ext cx="22694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𝑏𝑐𝑥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A7C7CD-D392-4A96-9C84-EF8CDB77A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723" y="5710951"/>
                <a:ext cx="2269467" cy="276999"/>
              </a:xfrm>
              <a:prstGeom prst="rect">
                <a:avLst/>
              </a:prstGeom>
              <a:blipFill>
                <a:blip r:embed="rId9"/>
                <a:stretch>
                  <a:fillRect t="-2222" r="-538" b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36AAA8-31F1-4DFC-AA1F-31043EAE6129}"/>
                  </a:ext>
                </a:extLst>
              </p:cNvPr>
              <p:cNvSpPr txBox="1"/>
              <p:nvPr/>
            </p:nvSpPr>
            <p:spPr>
              <a:xfrm>
                <a:off x="4534406" y="6069713"/>
                <a:ext cx="15601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36AAA8-31F1-4DFC-AA1F-31043EAE6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406" y="6069713"/>
                <a:ext cx="1560171" cy="276999"/>
              </a:xfrm>
              <a:prstGeom prst="rect">
                <a:avLst/>
              </a:prstGeom>
              <a:blipFill>
                <a:blip r:embed="rId10"/>
                <a:stretch>
                  <a:fillRect l="-391" t="-2222" r="-781" b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7251CA-6BAF-40C0-AA76-8D8FCF02FE94}"/>
                  </a:ext>
                </a:extLst>
              </p:cNvPr>
              <p:cNvSpPr txBox="1"/>
              <p:nvPr/>
            </p:nvSpPr>
            <p:spPr>
              <a:xfrm>
                <a:off x="4968090" y="6400413"/>
                <a:ext cx="1791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7251CA-6BAF-40C0-AA76-8D8FCF02F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90" y="6400413"/>
                <a:ext cx="1791003" cy="276999"/>
              </a:xfrm>
              <a:prstGeom prst="rect">
                <a:avLst/>
              </a:prstGeom>
              <a:blipFill>
                <a:blip r:embed="rId11"/>
                <a:stretch>
                  <a:fillRect l="-2381" t="-2222" r="-680" b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81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782D-3B9D-443A-A8EB-58246D45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Wrk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08384-8395-4577-868B-4FEAB666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8FE4E-77C4-4B2F-87C2-09873572E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412" y="1790841"/>
            <a:ext cx="11388588" cy="4374463"/>
          </a:xfrm>
        </p:spPr>
        <p:txBody>
          <a:bodyPr>
            <a:normAutofit/>
          </a:bodyPr>
          <a:lstStyle/>
          <a:p>
            <a:r>
              <a:rPr lang="nl-NL" b="0" dirty="0" err="1"/>
              <a:t>Theory</a:t>
            </a:r>
            <a:r>
              <a:rPr lang="nl-NL" b="0" dirty="0"/>
              <a:t>:</a:t>
            </a:r>
            <a:br>
              <a:rPr lang="nl-NL" b="0" dirty="0"/>
            </a:br>
            <a:r>
              <a:rPr lang="nl-NL" b="0" dirty="0" err="1"/>
              <a:t>Chapter</a:t>
            </a:r>
            <a:r>
              <a:rPr lang="nl-NL" b="0" dirty="0"/>
              <a:t> 10: pg. 78-83</a:t>
            </a:r>
          </a:p>
          <a:p>
            <a:br>
              <a:rPr lang="nl-NL" b="0" i="1" dirty="0"/>
            </a:br>
            <a:r>
              <a:rPr lang="nl-NL" b="0" i="1" dirty="0" err="1"/>
              <a:t>Selected</a:t>
            </a:r>
            <a:r>
              <a:rPr lang="nl-NL" b="0" i="1" dirty="0"/>
              <a:t> </a:t>
            </a:r>
            <a:r>
              <a:rPr lang="nl-NL" b="0" i="1" dirty="0" err="1"/>
              <a:t>exercises</a:t>
            </a:r>
            <a:r>
              <a:rPr lang="nl-NL" b="0" i="1" dirty="0"/>
              <a:t>: </a:t>
            </a:r>
            <a:br>
              <a:rPr lang="nl-NL" b="0" i="1" dirty="0"/>
            </a:br>
            <a:r>
              <a:rPr lang="nl-NL" b="0" dirty="0"/>
              <a:t>pg. 78:	</a:t>
            </a:r>
            <a:r>
              <a:rPr lang="nl-NL" dirty="0"/>
              <a:t>10.1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		</a:t>
            </a:r>
            <a:r>
              <a:rPr lang="nl-NL" dirty="0"/>
              <a:t>10.2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		</a:t>
            </a:r>
            <a:r>
              <a:rPr lang="nl-NL" dirty="0"/>
              <a:t>10.3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		</a:t>
            </a:r>
            <a:r>
              <a:rPr lang="nl-NL" dirty="0"/>
              <a:t>10.4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						</a:t>
            </a:r>
            <a:r>
              <a:rPr lang="nl-NL" dirty="0"/>
              <a:t>10.5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		</a:t>
            </a:r>
            <a:r>
              <a:rPr lang="nl-NL" dirty="0"/>
              <a:t>10.6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		</a:t>
            </a:r>
            <a:r>
              <a:rPr lang="nl-NL" dirty="0"/>
              <a:t>10.7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		</a:t>
            </a:r>
            <a:r>
              <a:rPr lang="nl-NL" dirty="0"/>
              <a:t>10.8</a:t>
            </a:r>
            <a:r>
              <a:rPr lang="nl-NL" b="0" dirty="0"/>
              <a:t>(</a:t>
            </a:r>
            <a:r>
              <a:rPr lang="nl-NL" b="0" dirty="0" err="1"/>
              <a:t>a,b,c</a:t>
            </a:r>
            <a:r>
              <a:rPr lang="nl-NL" b="0" dirty="0"/>
              <a:t>)</a:t>
            </a:r>
            <a:br>
              <a:rPr lang="nl-NL" b="0" dirty="0"/>
            </a:br>
            <a:r>
              <a:rPr lang="nl-NL" b="0" dirty="0"/>
              <a:t>pg. 80:	</a:t>
            </a:r>
            <a:r>
              <a:rPr lang="nl-NL" dirty="0"/>
              <a:t>10.11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	</a:t>
            </a:r>
            <a:r>
              <a:rPr lang="nl-NL" dirty="0"/>
              <a:t>10.14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  	</a:t>
            </a:r>
            <a:r>
              <a:rPr lang="nl-NL" dirty="0"/>
              <a:t>10.15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  	</a:t>
            </a:r>
            <a:r>
              <a:rPr lang="nl-NL" dirty="0"/>
              <a:t>10.16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 </a:t>
            </a:r>
            <a:br>
              <a:rPr lang="nl-NL" b="0" dirty="0"/>
            </a:br>
            <a:r>
              <a:rPr lang="nl-NL" b="0" dirty="0"/>
              <a:t>pg. 82:	</a:t>
            </a:r>
            <a:r>
              <a:rPr lang="nl-NL" dirty="0"/>
              <a:t>10.17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  	</a:t>
            </a:r>
            <a:r>
              <a:rPr lang="nl-NL" dirty="0"/>
              <a:t>10.18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  	</a:t>
            </a:r>
            <a:r>
              <a:rPr lang="nl-NL" dirty="0"/>
              <a:t>10.21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  	</a:t>
            </a:r>
            <a:r>
              <a:rPr lang="nl-NL" dirty="0"/>
              <a:t>10.23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 </a:t>
            </a:r>
            <a:br>
              <a:rPr lang="nl-NL" b="0" dirty="0"/>
            </a:br>
            <a:r>
              <a:rPr lang="nl-NL" b="0" dirty="0"/>
              <a:t> 				</a:t>
            </a:r>
            <a:r>
              <a:rPr lang="nl-NL" dirty="0"/>
              <a:t>10.25</a:t>
            </a:r>
            <a:r>
              <a:rPr lang="nl-NL" b="0" dirty="0"/>
              <a:t> (</a:t>
            </a:r>
            <a:r>
              <a:rPr lang="nl-NL" b="0" dirty="0" err="1"/>
              <a:t>a,c,e</a:t>
            </a:r>
            <a:r>
              <a:rPr lang="nl-NL" b="0" dirty="0"/>
              <a:t>) 	</a:t>
            </a:r>
            <a:r>
              <a:rPr lang="nl-NL" dirty="0"/>
              <a:t>10.26</a:t>
            </a:r>
            <a:r>
              <a:rPr lang="nl-NL" b="0" dirty="0"/>
              <a:t>(</a:t>
            </a:r>
            <a:r>
              <a:rPr lang="nl-NL" b="0" dirty="0" err="1"/>
              <a:t>a,c,e</a:t>
            </a:r>
            <a:r>
              <a:rPr lang="nl-NL" b="0" dirty="0"/>
              <a:t>) </a:t>
            </a: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endParaRPr lang="en-US" altLang="en-US" b="0" dirty="0"/>
          </a:p>
        </p:txBody>
      </p:sp>
      <p:pic>
        <p:nvPicPr>
          <p:cNvPr id="2050" name="Picture 2" descr="Afbeeldingsresultaat voor all you need in maths">
            <a:extLst>
              <a:ext uri="{FF2B5EF4-FFF2-40B4-BE49-F238E27FC236}">
                <a16:creationId xmlns:a16="http://schemas.microsoft.com/office/drawing/2014/main" id="{DAA85E05-BE80-49B6-A435-18B0BC5F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783" y="673608"/>
            <a:ext cx="1950446" cy="275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34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8"/>
    </mc:Choice>
    <mc:Fallback xmlns="">
      <p:transition spd="slow" advTm="3626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08852-055C-4AB4-AE66-A37292E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5D9E2-53A6-4905-8C39-277BFD5B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78638"/>
            <a:ext cx="4392488" cy="627960"/>
          </a:xfrm>
        </p:spPr>
        <p:txBody>
          <a:bodyPr/>
          <a:lstStyle/>
          <a:p>
            <a:r>
              <a:rPr lang="en-US" dirty="0"/>
              <a:t>Algorithms, Game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13457-162A-437F-B74C-16734050B2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9353" y="1309553"/>
            <a:ext cx="5472608" cy="5184576"/>
          </a:xfrm>
        </p:spPr>
        <p:txBody>
          <a:bodyPr/>
          <a:lstStyle/>
          <a:p>
            <a:r>
              <a:rPr lang="en-US" dirty="0"/>
              <a:t>Algorithms</a:t>
            </a:r>
          </a:p>
          <a:p>
            <a:r>
              <a:rPr lang="en-US" b="0" dirty="0">
                <a:solidFill>
                  <a:schemeClr val="bg1"/>
                </a:solidFill>
              </a:rPr>
              <a:t>A1: Prime factorization</a:t>
            </a:r>
          </a:p>
          <a:p>
            <a:r>
              <a:rPr lang="en-US" b="0" dirty="0">
                <a:solidFill>
                  <a:schemeClr val="bg1"/>
                </a:solidFill>
              </a:rPr>
              <a:t>A2: Divisors</a:t>
            </a:r>
          </a:p>
          <a:p>
            <a:r>
              <a:rPr lang="en-US" b="0" dirty="0">
                <a:solidFill>
                  <a:schemeClr val="bg1"/>
                </a:solidFill>
              </a:rPr>
              <a:t>A3: GCD</a:t>
            </a:r>
          </a:p>
          <a:p>
            <a:r>
              <a:rPr lang="en-US" b="0" dirty="0">
                <a:solidFill>
                  <a:schemeClr val="bg1"/>
                </a:solidFill>
              </a:rPr>
              <a:t>A4: LCM</a:t>
            </a:r>
          </a:p>
          <a:p>
            <a:r>
              <a:rPr lang="en-US" b="0" dirty="0">
                <a:solidFill>
                  <a:schemeClr val="bg1"/>
                </a:solidFill>
              </a:rPr>
              <a:t>A5: Simplify fraction</a:t>
            </a:r>
          </a:p>
          <a:p>
            <a:r>
              <a:rPr lang="en-US" b="0" dirty="0">
                <a:solidFill>
                  <a:schemeClr val="bg1"/>
                </a:solidFill>
              </a:rPr>
              <a:t>A6: LCD</a:t>
            </a:r>
          </a:p>
          <a:p>
            <a:r>
              <a:rPr lang="en-US" b="0" dirty="0">
                <a:solidFill>
                  <a:schemeClr val="bg1"/>
                </a:solidFill>
              </a:rPr>
              <a:t>A7: Simplify square root</a:t>
            </a:r>
          </a:p>
          <a:p>
            <a:r>
              <a:rPr lang="en-US" b="0" dirty="0">
                <a:solidFill>
                  <a:schemeClr val="bg1"/>
                </a:solidFill>
              </a:rPr>
              <a:t>A8: Common Denominator</a:t>
            </a:r>
          </a:p>
          <a:p>
            <a:r>
              <a:rPr lang="en-US" b="0" dirty="0">
                <a:solidFill>
                  <a:schemeClr val="bg1"/>
                </a:solidFill>
              </a:rPr>
              <a:t>A9: Simplify fraction with Letters</a:t>
            </a:r>
          </a:p>
          <a:p>
            <a:r>
              <a:rPr lang="en-US" b="0" dirty="0">
                <a:solidFill>
                  <a:schemeClr val="bg1"/>
                </a:solidFill>
              </a:rPr>
              <a:t>A10: Completing the square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8AE7D5-4181-4085-8E19-567FA5CCC55A}"/>
              </a:ext>
            </a:extLst>
          </p:cNvPr>
          <p:cNvSpPr txBox="1">
            <a:spLocks/>
          </p:cNvSpPr>
          <p:nvPr/>
        </p:nvSpPr>
        <p:spPr>
          <a:xfrm>
            <a:off x="6719392" y="1554953"/>
            <a:ext cx="4633192" cy="2018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Game Rules</a:t>
            </a:r>
          </a:p>
          <a:p>
            <a:r>
              <a:rPr lang="en-US" b="0" dirty="0">
                <a:solidFill>
                  <a:schemeClr val="bg1"/>
                </a:solidFill>
              </a:rPr>
              <a:t>G1: Rules for equations</a:t>
            </a:r>
          </a:p>
          <a:p>
            <a:r>
              <a:rPr lang="en-US" b="0" dirty="0">
                <a:solidFill>
                  <a:schemeClr val="bg1"/>
                </a:solidFill>
              </a:rPr>
              <a:t>G2: Rules for inequalities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31AC2AC-E9C7-48D6-877C-BD1A31D5CE01}"/>
              </a:ext>
            </a:extLst>
          </p:cNvPr>
          <p:cNvSpPr txBox="1">
            <a:spLocks/>
          </p:cNvSpPr>
          <p:nvPr/>
        </p:nvSpPr>
        <p:spPr>
          <a:xfrm>
            <a:off x="4792653" y="681593"/>
            <a:ext cx="2952328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>
                <a:solidFill>
                  <a:schemeClr val="bg1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/>
              <a:t>&amp; Formulas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EE5952-085E-4FAA-B59E-54849EC7629C}"/>
              </a:ext>
            </a:extLst>
          </p:cNvPr>
          <p:cNvSpPr txBox="1">
            <a:spLocks/>
          </p:cNvSpPr>
          <p:nvPr/>
        </p:nvSpPr>
        <p:spPr>
          <a:xfrm>
            <a:off x="6707168" y="3284985"/>
            <a:ext cx="463319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Formulas</a:t>
            </a:r>
          </a:p>
          <a:p>
            <a:r>
              <a:rPr lang="en-US" b="0" dirty="0">
                <a:solidFill>
                  <a:schemeClr val="bg1"/>
                </a:solidFill>
              </a:rPr>
              <a:t>FO1: </a:t>
            </a:r>
            <a:r>
              <a:rPr lang="en-US" b="0" dirty="0" err="1">
                <a:solidFill>
                  <a:schemeClr val="bg1"/>
                </a:solidFill>
              </a:rPr>
              <a:t>abc</a:t>
            </a:r>
            <a:r>
              <a:rPr lang="en-US" b="0" dirty="0">
                <a:solidFill>
                  <a:schemeClr val="bg1"/>
                </a:solidFill>
              </a:rPr>
              <a:t>-Formula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64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5"/>
    </mc:Choice>
    <mc:Fallback xmlns="">
      <p:transition spd="slow" advTm="19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Quadratic</a:t>
            </a:r>
            <a:r>
              <a:rPr lang="nl-NL" dirty="0"/>
              <a:t> </a:t>
            </a:r>
            <a:r>
              <a:rPr lang="nl-NL" dirty="0" err="1"/>
              <a:t>equation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0842" y="2278443"/>
            <a:ext cx="9499774" cy="3581400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An </a:t>
            </a:r>
            <a:r>
              <a:rPr lang="nl-NL" dirty="0" err="1"/>
              <a:t>equation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highest</a:t>
            </a:r>
            <a:r>
              <a:rPr lang="nl-NL" dirty="0"/>
              <a:t> power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unknown</a:t>
            </a:r>
            <a:r>
              <a:rPr lang="nl-NL" dirty="0"/>
              <a:t> is 2.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(re)</a:t>
            </a:r>
            <a:r>
              <a:rPr lang="nl-NL" dirty="0" err="1"/>
              <a:t>written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form: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Where</a:t>
            </a:r>
            <a:r>
              <a:rPr lang="nl-NL" dirty="0"/>
              <a:t> a ≠ 0, </a:t>
            </a:r>
            <a:r>
              <a:rPr lang="nl-NL" dirty="0" err="1"/>
              <a:t>and</a:t>
            </a:r>
            <a:r>
              <a:rPr lang="nl-NL" dirty="0"/>
              <a:t> a, b </a:t>
            </a:r>
            <a:r>
              <a:rPr lang="nl-NL" dirty="0" err="1"/>
              <a:t>and</a:t>
            </a:r>
            <a:r>
              <a:rPr lang="nl-NL" dirty="0"/>
              <a:t> c are </a:t>
            </a:r>
            <a:r>
              <a:rPr lang="nl-NL" dirty="0" err="1"/>
              <a:t>known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Chapter</a:t>
            </a:r>
            <a:r>
              <a:rPr lang="nl-NL" dirty="0"/>
              <a:t> 10:</a:t>
            </a:r>
          </a:p>
          <a:p>
            <a:pPr lvl="1"/>
            <a:r>
              <a:rPr lang="nl-NL" dirty="0" err="1"/>
              <a:t>Quadratic</a:t>
            </a:r>
            <a:r>
              <a:rPr lang="nl-NL" dirty="0"/>
              <a:t> </a:t>
            </a:r>
            <a:r>
              <a:rPr lang="nl-NL" dirty="0" err="1"/>
              <a:t>equations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b = 0 </a:t>
            </a:r>
            <a:r>
              <a:rPr lang="nl-NL" i="0" dirty="0"/>
              <a:t>(pg. 78-79)</a:t>
            </a:r>
          </a:p>
          <a:p>
            <a:pPr lvl="1"/>
            <a:r>
              <a:rPr lang="nl-NL" dirty="0" err="1"/>
              <a:t>Completing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square: </a:t>
            </a:r>
            <a:r>
              <a:rPr lang="nl-NL" dirty="0" err="1"/>
              <a:t>Quadtratic</a:t>
            </a:r>
            <a:r>
              <a:rPr lang="nl-NL" dirty="0"/>
              <a:t> </a:t>
            </a:r>
            <a:r>
              <a:rPr lang="nl-NL" dirty="0" err="1"/>
              <a:t>equations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= 1 </a:t>
            </a:r>
            <a:r>
              <a:rPr lang="nl-NL" i="0" dirty="0"/>
              <a:t>(pg. 80-81)</a:t>
            </a:r>
          </a:p>
          <a:p>
            <a:pPr lvl="1"/>
            <a:r>
              <a:rPr lang="nl-NL" dirty="0"/>
              <a:t>abc </a:t>
            </a:r>
            <a:r>
              <a:rPr lang="nl-NL" dirty="0" err="1"/>
              <a:t>formula</a:t>
            </a:r>
            <a:r>
              <a:rPr lang="nl-NL" dirty="0"/>
              <a:t>: General </a:t>
            </a:r>
            <a:r>
              <a:rPr lang="nl-NL" dirty="0" err="1"/>
              <a:t>formula</a:t>
            </a:r>
            <a:r>
              <a:rPr lang="nl-NL" i="0" dirty="0"/>
              <a:t>(pg. 82-83)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83849" y="3072636"/>
                <a:ext cx="244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nl-NL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849" y="3072636"/>
                <a:ext cx="2441951" cy="369332"/>
              </a:xfrm>
              <a:prstGeom prst="rect">
                <a:avLst/>
              </a:prstGeom>
              <a:blipFill>
                <a:blip r:embed="rId2"/>
                <a:stretch>
                  <a:fillRect l="-1000"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EFB8C5F-E697-4F29-A2AF-3B426C49B8CC}"/>
              </a:ext>
            </a:extLst>
          </p:cNvPr>
          <p:cNvSpPr/>
          <p:nvPr/>
        </p:nvSpPr>
        <p:spPr>
          <a:xfrm>
            <a:off x="2855640" y="1610237"/>
            <a:ext cx="394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from the Latin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quadratus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for “square"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76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F73B0-005A-430A-8109-E1F0DA52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27-A426-4FC3-9A89-4945263473A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81A06-F5D4-4B92-AFE0-7648D95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1: The Simple Case</a:t>
            </a:r>
          </a:p>
        </p:txBody>
      </p:sp>
    </p:spTree>
    <p:extLst>
      <p:ext uri="{BB962C8B-B14F-4D97-AF65-F5344CB8AC3E}">
        <p14:creationId xmlns:p14="http://schemas.microsoft.com/office/powerpoint/2010/main" val="295322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7783-CA88-4972-AA18-2F8F08B4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simple</a:t>
            </a:r>
            <a:r>
              <a:rPr lang="nl-NL" dirty="0"/>
              <a:t> case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D4CC8D-9FD9-4FE9-A89F-4397FA397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3499" y="1988841"/>
                <a:ext cx="10286400" cy="4068763"/>
              </a:xfrm>
            </p:spPr>
            <p:txBody>
              <a:bodyPr/>
              <a:lstStyle/>
              <a:p>
                <a:pPr/>
                <a:r>
                  <a:rPr lang="nl-NL" dirty="0"/>
                  <a:t>In </a:t>
                </a:r>
                <a:r>
                  <a:rPr lang="nl-NL" dirty="0" err="1"/>
                  <a:t>general</a:t>
                </a:r>
                <a:r>
                  <a:rPr lang="nl-NL" dirty="0"/>
                  <a:t> a </a:t>
                </a:r>
                <a:r>
                  <a:rPr lang="nl-NL" dirty="0" err="1"/>
                  <a:t>quadratic</a:t>
                </a:r>
                <a:r>
                  <a:rPr lang="nl-NL" dirty="0"/>
                  <a:t> </a:t>
                </a:r>
                <a:r>
                  <a:rPr lang="nl-NL" dirty="0" err="1"/>
                  <a:t>equation</a:t>
                </a:r>
                <a:r>
                  <a:rPr lang="nl-NL" dirty="0"/>
                  <a:t> has </a:t>
                </a:r>
                <a:r>
                  <a:rPr lang="nl-NL" dirty="0" err="1"/>
                  <a:t>the</a:t>
                </a:r>
                <a:r>
                  <a:rPr lang="nl-NL" dirty="0"/>
                  <a:t> form: </a:t>
                </a:r>
                <a:br>
                  <a:rPr lang="nl-NL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nl-NL" dirty="0"/>
                </a:br>
                <a:endParaRPr lang="nl-NL" dirty="0"/>
              </a:p>
              <a:p>
                <a:pPr/>
                <a:r>
                  <a:rPr lang="nl-NL" dirty="0"/>
                  <a:t>The </a:t>
                </a:r>
                <a:r>
                  <a:rPr lang="nl-NL" dirty="0" err="1"/>
                  <a:t>simple</a:t>
                </a:r>
                <a:r>
                  <a:rPr lang="nl-NL" dirty="0"/>
                  <a:t> case is </a:t>
                </a:r>
                <a:r>
                  <a:rPr lang="nl-NL" dirty="0" err="1"/>
                  <a:t>when</a:t>
                </a:r>
                <a:r>
                  <a:rPr lang="nl-NL" dirty="0"/>
                  <a:t> b = 0:</a:t>
                </a:r>
                <a:br>
                  <a:rPr lang="nl-NL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nl-NL" dirty="0"/>
                </a:br>
                <a:endParaRPr lang="nl-NL" dirty="0"/>
              </a:p>
              <a:p>
                <a:r>
                  <a:rPr lang="nl-NL" dirty="0"/>
                  <a:t>‘Simple’ </a:t>
                </a:r>
                <a:r>
                  <a:rPr lang="nl-NL" dirty="0" err="1"/>
                  <a:t>because</a:t>
                </a:r>
                <a:r>
                  <a:rPr lang="nl-NL" dirty="0"/>
                  <a:t>:</a:t>
                </a:r>
                <a:br>
                  <a:rPr lang="nl-NL" dirty="0"/>
                </a:br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already</a:t>
                </a:r>
                <a:r>
                  <a:rPr lang="nl-NL" dirty="0"/>
                  <a:t> </a:t>
                </a:r>
                <a:r>
                  <a:rPr lang="nl-NL" dirty="0" err="1"/>
                  <a:t>solve</a:t>
                </a:r>
                <a:r>
                  <a:rPr lang="nl-NL" dirty="0"/>
                  <a:t> </a:t>
                </a:r>
                <a:r>
                  <a:rPr lang="nl-NL" dirty="0" err="1"/>
                  <a:t>this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skills we have.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D4CC8D-9FD9-4FE9-A89F-4397FA397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3499" y="1988841"/>
                <a:ext cx="10286400" cy="4068763"/>
              </a:xfrm>
              <a:blipFill>
                <a:blip r:embed="rId2"/>
                <a:stretch>
                  <a:fillRect l="-1245" t="-149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24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7783-CA88-4972-AA18-2F8F08B4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809" y="746529"/>
            <a:ext cx="10286400" cy="627960"/>
          </a:xfrm>
        </p:spPr>
        <p:txBody>
          <a:bodyPr/>
          <a:lstStyle/>
          <a:p>
            <a:r>
              <a:rPr lang="nl-NL" dirty="0" err="1"/>
              <a:t>Algorithm</a:t>
            </a:r>
            <a:r>
              <a:rPr lang="nl-NL" dirty="0"/>
              <a:t> &amp; </a:t>
            </a:r>
            <a:r>
              <a:rPr lang="nl-NL" dirty="0" err="1"/>
              <a:t>Example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F05355-F28A-4953-8D9D-64FA560F2D44}"/>
                  </a:ext>
                </a:extLst>
              </p:cNvPr>
              <p:cNvSpPr/>
              <p:nvPr/>
            </p:nvSpPr>
            <p:spPr>
              <a:xfrm>
                <a:off x="8033888" y="1623557"/>
                <a:ext cx="2956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F05355-F28A-4953-8D9D-64FA560F2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888" y="1623557"/>
                <a:ext cx="295664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69D840-4B43-4507-8EF5-4F6817C20E2C}"/>
                  </a:ext>
                </a:extLst>
              </p:cNvPr>
              <p:cNvSpPr/>
              <p:nvPr/>
            </p:nvSpPr>
            <p:spPr>
              <a:xfrm>
                <a:off x="8055143" y="2309768"/>
                <a:ext cx="18685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69D840-4B43-4507-8EF5-4F6817C20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143" y="2309768"/>
                <a:ext cx="186852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B9E2BB-0593-4084-80FF-D93A70F1B3F7}"/>
                  </a:ext>
                </a:extLst>
              </p:cNvPr>
              <p:cNvSpPr/>
              <p:nvPr/>
            </p:nvSpPr>
            <p:spPr>
              <a:xfrm>
                <a:off x="8571703" y="3157592"/>
                <a:ext cx="15024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B9E2BB-0593-4084-80FF-D93A70F1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703" y="3157592"/>
                <a:ext cx="15024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6F3A657-4E1E-423D-8F79-F3C84EAB9FB8}"/>
                  </a:ext>
                </a:extLst>
              </p:cNvPr>
              <p:cNvSpPr/>
              <p:nvPr/>
            </p:nvSpPr>
            <p:spPr>
              <a:xfrm>
                <a:off x="8741621" y="3868325"/>
                <a:ext cx="1162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6F3A657-4E1E-423D-8F79-F3C84EAB9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621" y="3868325"/>
                <a:ext cx="116262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903388-AE9B-4F52-87BB-6B9D5B8F3E57}"/>
                  </a:ext>
                </a:extLst>
              </p:cNvPr>
              <p:cNvSpPr/>
              <p:nvPr/>
            </p:nvSpPr>
            <p:spPr>
              <a:xfrm>
                <a:off x="8779379" y="4638329"/>
                <a:ext cx="1443857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A903388-AE9B-4F52-87BB-6B9D5B8F3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379" y="4638329"/>
                <a:ext cx="1443857" cy="505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96C6F0-B27C-4A4D-ADC7-EB539A3D2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95" y="1758007"/>
            <a:ext cx="6767400" cy="5671417"/>
          </a:xfrm>
        </p:spPr>
        <p:txBody>
          <a:bodyPr>
            <a:normAutofit/>
          </a:bodyPr>
          <a:lstStyle/>
          <a:p>
            <a:r>
              <a:rPr lang="nl-NL" dirty="0" err="1"/>
              <a:t>Algorithm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i="1" dirty="0"/>
              <a:t>b</a:t>
            </a:r>
            <a:r>
              <a:rPr lang="nl-NL" dirty="0"/>
              <a:t> = 0:</a:t>
            </a:r>
          </a:p>
          <a:p>
            <a:pPr marL="637200" lvl="1" indent="-457200">
              <a:buFont typeface="+mj-lt"/>
              <a:buAutoNum type="arabicPeriod"/>
            </a:pPr>
            <a:r>
              <a:rPr lang="nl-NL" dirty="0"/>
              <a:t>Move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x</a:t>
            </a:r>
            <a:r>
              <a:rPr lang="nl-NL" baseline="30000" dirty="0"/>
              <a:t>2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side</a:t>
            </a:r>
            <a:br>
              <a:rPr lang="nl-NL" dirty="0"/>
            </a:br>
            <a:endParaRPr lang="nl-NL" dirty="0"/>
          </a:p>
          <a:p>
            <a:pPr marL="637200" lvl="1" indent="-457200">
              <a:buFont typeface="+mj-lt"/>
              <a:buAutoNum type="arabicPeriod"/>
            </a:pPr>
            <a:r>
              <a:rPr lang="nl-NL" dirty="0"/>
              <a:t>Move </a:t>
            </a:r>
            <a:r>
              <a:rPr lang="nl-NL" dirty="0" err="1"/>
              <a:t>everything</a:t>
            </a:r>
            <a:r>
              <a:rPr lang="nl-NL" dirty="0"/>
              <a:t> without x</a:t>
            </a:r>
            <a:r>
              <a:rPr lang="nl-NL" baseline="30000" dirty="0"/>
              <a:t>2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side</a:t>
            </a:r>
            <a:br>
              <a:rPr lang="nl-NL" dirty="0"/>
            </a:br>
            <a:endParaRPr lang="nl-NL" dirty="0"/>
          </a:p>
          <a:p>
            <a:pPr marL="637200" lvl="1" indent="-457200">
              <a:buFont typeface="+mj-lt"/>
              <a:buAutoNum type="arabicPeriod"/>
            </a:pPr>
            <a:r>
              <a:rPr lang="nl-NL" dirty="0" err="1"/>
              <a:t>Divide</a:t>
            </a:r>
            <a:r>
              <a:rPr lang="nl-NL" dirty="0"/>
              <a:t> </a:t>
            </a:r>
            <a:r>
              <a:rPr lang="nl-NL" dirty="0" err="1"/>
              <a:t>both</a:t>
            </a:r>
            <a:r>
              <a:rPr lang="nl-NL" dirty="0"/>
              <a:t> sides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coëfficient</a:t>
            </a:r>
            <a:r>
              <a:rPr lang="nl-NL" dirty="0"/>
              <a:t> of x</a:t>
            </a:r>
            <a:r>
              <a:rPr lang="nl-NL" baseline="30000" dirty="0"/>
              <a:t>2</a:t>
            </a:r>
            <a:br>
              <a:rPr lang="nl-NL" baseline="30000" dirty="0"/>
            </a:br>
            <a:endParaRPr lang="nl-NL" dirty="0"/>
          </a:p>
          <a:p>
            <a:pPr marL="637200" lvl="1" indent="-457200">
              <a:buFont typeface="+mj-lt"/>
              <a:buAutoNum type="arabicPeriod"/>
            </a:pPr>
            <a:r>
              <a:rPr lang="nl-NL" dirty="0"/>
              <a:t>Take </a:t>
            </a:r>
            <a:r>
              <a:rPr lang="nl-NL" dirty="0" err="1"/>
              <a:t>the</a:t>
            </a:r>
            <a:r>
              <a:rPr lang="nl-NL" dirty="0"/>
              <a:t> square root on </a:t>
            </a:r>
            <a:r>
              <a:rPr lang="nl-NL" dirty="0" err="1"/>
              <a:t>both</a:t>
            </a:r>
            <a:r>
              <a:rPr lang="nl-NL" dirty="0"/>
              <a:t> sides</a:t>
            </a:r>
            <a:br>
              <a:rPr lang="nl-NL" dirty="0"/>
            </a:br>
            <a:endParaRPr lang="nl-NL" dirty="0"/>
          </a:p>
          <a:p>
            <a:pPr marL="637200" lvl="1" indent="-457200">
              <a:buFont typeface="+mj-lt"/>
              <a:buAutoNum type="arabicPeriod"/>
            </a:pPr>
            <a:r>
              <a:rPr lang="nl-NL" dirty="0"/>
              <a:t>Write </a:t>
            </a:r>
            <a:r>
              <a:rPr lang="nl-NL" dirty="0" err="1"/>
              <a:t>the</a:t>
            </a:r>
            <a:r>
              <a:rPr lang="nl-NL" dirty="0"/>
              <a:t> square root in standard form.</a:t>
            </a: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E1A79CF1-8A9A-4076-8BC9-F72BE2E87CBB}"/>
              </a:ext>
            </a:extLst>
          </p:cNvPr>
          <p:cNvSpPr/>
          <p:nvPr/>
        </p:nvSpPr>
        <p:spPr>
          <a:xfrm>
            <a:off x="10919638" y="179855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F30FF2D-F0C4-4187-B009-515C9924D360}"/>
                  </a:ext>
                </a:extLst>
              </p:cNvPr>
              <p:cNvSpPr/>
              <p:nvPr/>
            </p:nvSpPr>
            <p:spPr>
              <a:xfrm>
                <a:off x="11136560" y="1850819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F30FF2D-F0C4-4187-B009-515C9924D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560" y="1850819"/>
                <a:ext cx="7935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C8F05D4A-9371-4567-9CED-4BFCE2209D6B}"/>
              </a:ext>
            </a:extLst>
          </p:cNvPr>
          <p:cNvSpPr/>
          <p:nvPr/>
        </p:nvSpPr>
        <p:spPr>
          <a:xfrm>
            <a:off x="10128366" y="2526040"/>
            <a:ext cx="288032" cy="83095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D2FD1C-3919-47F5-B44A-858B7BDB72E9}"/>
                  </a:ext>
                </a:extLst>
              </p:cNvPr>
              <p:cNvSpPr/>
              <p:nvPr/>
            </p:nvSpPr>
            <p:spPr>
              <a:xfrm>
                <a:off x="10345288" y="2720300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D2FD1C-3919-47F5-B44A-858B7BDB7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288" y="2720300"/>
                <a:ext cx="5501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33ADD99-640C-44EE-B9B7-147C408273E9}"/>
              </a:ext>
            </a:extLst>
          </p:cNvPr>
          <p:cNvSpPr/>
          <p:nvPr/>
        </p:nvSpPr>
        <p:spPr>
          <a:xfrm>
            <a:off x="10005690" y="3356992"/>
            <a:ext cx="288032" cy="71774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26E23-715F-48C0-B8E6-34E809042A73}"/>
                  </a:ext>
                </a:extLst>
              </p:cNvPr>
              <p:cNvSpPr/>
              <p:nvPr/>
            </p:nvSpPr>
            <p:spPr>
              <a:xfrm>
                <a:off x="10222612" y="3551252"/>
                <a:ext cx="4908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26E23-715F-48C0-B8E6-34E809042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612" y="3551252"/>
                <a:ext cx="490839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6A715137-00B4-4B0B-B043-FAA3BBFEE533}"/>
              </a:ext>
            </a:extLst>
          </p:cNvPr>
          <p:cNvSpPr/>
          <p:nvPr/>
        </p:nvSpPr>
        <p:spPr>
          <a:xfrm>
            <a:off x="10158090" y="4157431"/>
            <a:ext cx="288032" cy="71774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DF8DFE-642F-4338-A616-7DED4E4B241F}"/>
                  </a:ext>
                </a:extLst>
              </p:cNvPr>
              <p:cNvSpPr/>
              <p:nvPr/>
            </p:nvSpPr>
            <p:spPr>
              <a:xfrm>
                <a:off x="10375012" y="4291474"/>
                <a:ext cx="624786" cy="407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DF8DFE-642F-4338-A616-7DED4E4B2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012" y="4291474"/>
                <a:ext cx="624786" cy="4078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04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9" grpId="0"/>
      <p:bldP spid="9" grpId="1"/>
      <p:bldP spid="10" grpId="0"/>
      <p:bldP spid="10" grpId="1"/>
      <p:bldP spid="11" grpId="0"/>
      <p:bldP spid="12" grpId="0" uiExpand="1" build="p"/>
      <p:bldP spid="13" grpId="0" animBg="1"/>
      <p:bldP spid="14" grpId="0"/>
      <p:bldP spid="14" grpId="1"/>
      <p:bldP spid="15" grpId="0" animBg="1"/>
      <p:bldP spid="16" grpId="0"/>
      <p:bldP spid="16" grpId="1"/>
      <p:bldP spid="17" grpId="0" animBg="1"/>
      <p:bldP spid="18" grpId="0"/>
      <p:bldP spid="18" grpId="1"/>
      <p:bldP spid="19" grpId="0" animBg="1"/>
      <p:bldP spid="20" grpId="0"/>
      <p:bldP spid="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B612-8EF5-4AB3-B8A9-AE5EED8D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15443-45B7-4D8A-ACD9-C9CF4092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CF064B-AA0C-4107-8D84-3BE7A6278D2B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2EFA7-1FB6-4B52-BF89-1C8C351E8EE9}"/>
                  </a:ext>
                </a:extLst>
              </p:cNvPr>
              <p:cNvSpPr txBox="1"/>
              <p:nvPr/>
            </p:nvSpPr>
            <p:spPr>
              <a:xfrm>
                <a:off x="5058351" y="706258"/>
                <a:ext cx="182691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2EFA7-1FB6-4B52-BF89-1C8C351E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351" y="706258"/>
                <a:ext cx="1826910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209F71-BE07-4952-86C8-88FA81624CC3}"/>
                  </a:ext>
                </a:extLst>
              </p:cNvPr>
              <p:cNvSpPr txBox="1"/>
              <p:nvPr/>
            </p:nvSpPr>
            <p:spPr>
              <a:xfrm>
                <a:off x="4925593" y="1362893"/>
                <a:ext cx="130779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209F71-BE07-4952-86C8-88FA81624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93" y="1362893"/>
                <a:ext cx="1307794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A379FD-085F-48F2-A595-E8EFB1DC06F3}"/>
                  </a:ext>
                </a:extLst>
              </p:cNvPr>
              <p:cNvSpPr txBox="1"/>
              <p:nvPr/>
            </p:nvSpPr>
            <p:spPr>
              <a:xfrm>
                <a:off x="5235224" y="2040747"/>
                <a:ext cx="130779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A379FD-085F-48F2-A595-E8EFB1DC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224" y="2040747"/>
                <a:ext cx="1307794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2682-DC43-4D14-8F30-854E8278A8A4}"/>
                  </a:ext>
                </a:extLst>
              </p:cNvPr>
              <p:cNvSpPr txBox="1"/>
              <p:nvPr/>
            </p:nvSpPr>
            <p:spPr>
              <a:xfrm>
                <a:off x="5250368" y="2738405"/>
                <a:ext cx="130779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822682-DC43-4D14-8F30-854E8278A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368" y="2738405"/>
                <a:ext cx="1307794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FEC6E-8493-4E44-80AE-9EB5C1B826F1}"/>
                  </a:ext>
                </a:extLst>
              </p:cNvPr>
              <p:cNvSpPr txBox="1"/>
              <p:nvPr/>
            </p:nvSpPr>
            <p:spPr>
              <a:xfrm>
                <a:off x="5250368" y="3443487"/>
                <a:ext cx="90383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EFEC6E-8493-4E44-80AE-9EB5C1B82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368" y="3443487"/>
                <a:ext cx="903837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792F0E-EF5C-4E94-9AC6-FBAB3BC63D56}"/>
                  </a:ext>
                </a:extLst>
              </p:cNvPr>
              <p:cNvSpPr txBox="1"/>
              <p:nvPr/>
            </p:nvSpPr>
            <p:spPr>
              <a:xfrm>
                <a:off x="5363624" y="4119540"/>
                <a:ext cx="105099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792F0E-EF5C-4E94-9AC6-FBAB3BC63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624" y="4119540"/>
                <a:ext cx="1050993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1FEA2C-5EE8-4F8C-AAE0-81C61C8F242C}"/>
                  </a:ext>
                </a:extLst>
              </p:cNvPr>
              <p:cNvSpPr txBox="1"/>
              <p:nvPr/>
            </p:nvSpPr>
            <p:spPr>
              <a:xfrm>
                <a:off x="5363624" y="4795593"/>
                <a:ext cx="113306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1FEA2C-5EE8-4F8C-AAE0-81C61C8F2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624" y="4795593"/>
                <a:ext cx="1133067" cy="520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F30493-379A-4AFE-B9A0-9B541072E47E}"/>
                  </a:ext>
                </a:extLst>
              </p:cNvPr>
              <p:cNvSpPr txBox="1"/>
              <p:nvPr/>
            </p:nvSpPr>
            <p:spPr>
              <a:xfrm>
                <a:off x="5363623" y="5465799"/>
                <a:ext cx="73712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F30493-379A-4AFE-B9A0-9B541072E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623" y="5465799"/>
                <a:ext cx="73712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9A1824-D743-45FF-9521-49B81CE5E08B}"/>
                  </a:ext>
                </a:extLst>
              </p:cNvPr>
              <p:cNvSpPr txBox="1"/>
              <p:nvPr/>
            </p:nvSpPr>
            <p:spPr>
              <a:xfrm>
                <a:off x="5363624" y="6159158"/>
                <a:ext cx="73712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9A1824-D743-45FF-9521-49B81CE5E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624" y="6159158"/>
                <a:ext cx="737125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29BA46-31D2-443D-AE11-257CB98CDAB0}"/>
                  </a:ext>
                </a:extLst>
              </p:cNvPr>
              <p:cNvSpPr txBox="1"/>
              <p:nvPr/>
            </p:nvSpPr>
            <p:spPr>
              <a:xfrm>
                <a:off x="8953274" y="2220909"/>
                <a:ext cx="73712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29BA46-31D2-443D-AE11-257CB98CD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274" y="2220909"/>
                <a:ext cx="737125" cy="5203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88BFA-05AB-40BA-BE62-9F8EA76A37FB}"/>
                  </a:ext>
                </a:extLst>
              </p:cNvPr>
              <p:cNvSpPr txBox="1"/>
              <p:nvPr/>
            </p:nvSpPr>
            <p:spPr>
              <a:xfrm>
                <a:off x="9078167" y="2979899"/>
                <a:ext cx="97379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nl-NL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88BFA-05AB-40BA-BE62-9F8EA76A3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67" y="2979899"/>
                <a:ext cx="973793" cy="8183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DC07AA-34B9-445D-B356-E3C2481FD17D}"/>
                  </a:ext>
                </a:extLst>
              </p:cNvPr>
              <p:cNvSpPr txBox="1"/>
              <p:nvPr/>
            </p:nvSpPr>
            <p:spPr>
              <a:xfrm>
                <a:off x="9078166" y="3963886"/>
                <a:ext cx="115403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DC07AA-34B9-445D-B356-E3C2481FD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66" y="3963886"/>
                <a:ext cx="1154034" cy="5203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0159F0-C528-4A9D-A3B9-255513EA5FB5}"/>
                  </a:ext>
                </a:extLst>
              </p:cNvPr>
              <p:cNvSpPr txBox="1"/>
              <p:nvPr/>
            </p:nvSpPr>
            <p:spPr>
              <a:xfrm>
                <a:off x="1159666" y="2186127"/>
                <a:ext cx="182691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0159F0-C528-4A9D-A3B9-255513EA5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666" y="2186127"/>
                <a:ext cx="1826910" cy="5259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F015D0-0E21-40C4-A435-C59D4922BDC1}"/>
                  </a:ext>
                </a:extLst>
              </p:cNvPr>
              <p:cNvSpPr txBox="1"/>
              <p:nvPr/>
            </p:nvSpPr>
            <p:spPr>
              <a:xfrm>
                <a:off x="1172065" y="2904000"/>
                <a:ext cx="1916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F015D0-0E21-40C4-A435-C59D4922B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65" y="2904000"/>
                <a:ext cx="1916679" cy="276999"/>
              </a:xfrm>
              <a:prstGeom prst="rect">
                <a:avLst/>
              </a:prstGeom>
              <a:blipFill>
                <a:blip r:embed="rId15"/>
                <a:stretch>
                  <a:fillRect l="-1905" t="-2174" r="-317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C1D394-9225-4B1D-A829-28CF15005560}"/>
                  </a:ext>
                </a:extLst>
              </p:cNvPr>
              <p:cNvSpPr txBox="1"/>
              <p:nvPr/>
            </p:nvSpPr>
            <p:spPr>
              <a:xfrm>
                <a:off x="1186987" y="3353329"/>
                <a:ext cx="1269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C1D394-9225-4B1D-A829-28CF1500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987" y="3353329"/>
                <a:ext cx="1269322" cy="276999"/>
              </a:xfrm>
              <a:prstGeom prst="rect">
                <a:avLst/>
              </a:prstGeom>
              <a:blipFill>
                <a:blip r:embed="rId16"/>
                <a:stretch>
                  <a:fillRect l="-3846" t="-2174" r="-3846" b="-869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BDC76A-B9AE-4916-BD78-586057774EF9}"/>
                  </a:ext>
                </a:extLst>
              </p:cNvPr>
              <p:cNvSpPr txBox="1"/>
              <p:nvPr/>
            </p:nvSpPr>
            <p:spPr>
              <a:xfrm>
                <a:off x="1590944" y="3802658"/>
                <a:ext cx="865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BDC76A-B9AE-4916-BD78-58605777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44" y="3802658"/>
                <a:ext cx="865365" cy="276999"/>
              </a:xfrm>
              <a:prstGeom prst="rect">
                <a:avLst/>
              </a:prstGeom>
              <a:blipFill>
                <a:blip r:embed="rId17"/>
                <a:stretch>
                  <a:fillRect l="-5634" t="-2222" r="-4930" b="-8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C17E07-CC66-41BC-88B9-B10FC3260291}"/>
                  </a:ext>
                </a:extLst>
              </p:cNvPr>
              <p:cNvSpPr txBox="1"/>
              <p:nvPr/>
            </p:nvSpPr>
            <p:spPr>
              <a:xfrm>
                <a:off x="1719184" y="4168283"/>
                <a:ext cx="73712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C17E07-CC66-41BC-88B9-B10FC326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84" y="4168283"/>
                <a:ext cx="737125" cy="5203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709A00F5-8D1D-4324-B699-A2D993F3D6A2}"/>
              </a:ext>
            </a:extLst>
          </p:cNvPr>
          <p:cNvSpPr/>
          <p:nvPr/>
        </p:nvSpPr>
        <p:spPr>
          <a:xfrm>
            <a:off x="6902596" y="941292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BFA4A0-A80A-4B6D-AC39-A4068C726874}"/>
                  </a:ext>
                </a:extLst>
              </p:cNvPr>
              <p:cNvSpPr/>
              <p:nvPr/>
            </p:nvSpPr>
            <p:spPr>
              <a:xfrm>
                <a:off x="7119518" y="841646"/>
                <a:ext cx="87049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BFA4A0-A80A-4B6D-AC39-A4068C726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518" y="841646"/>
                <a:ext cx="870495" cy="610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6960ACA8-C24E-4D31-8113-4F28A23F62C8}"/>
              </a:ext>
            </a:extLst>
          </p:cNvPr>
          <p:cNvSpPr/>
          <p:nvPr/>
        </p:nvSpPr>
        <p:spPr>
          <a:xfrm>
            <a:off x="6552267" y="1603167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C40A38D-D3C2-48B2-A8C3-FD59454368B3}"/>
                  </a:ext>
                </a:extLst>
              </p:cNvPr>
              <p:cNvSpPr/>
              <p:nvPr/>
            </p:nvSpPr>
            <p:spPr>
              <a:xfrm>
                <a:off x="6769189" y="1503521"/>
                <a:ext cx="588623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C40A38D-D3C2-48B2-A8C3-FD5945436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189" y="1503521"/>
                <a:ext cx="588623" cy="6127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34641984-F3EA-4ACD-A730-CE5FA1B76887}"/>
              </a:ext>
            </a:extLst>
          </p:cNvPr>
          <p:cNvSpPr/>
          <p:nvPr/>
        </p:nvSpPr>
        <p:spPr>
          <a:xfrm>
            <a:off x="6607142" y="235942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B0406E2-C744-41F6-B05A-E432BE9D0038}"/>
                  </a:ext>
                </a:extLst>
              </p:cNvPr>
              <p:cNvSpPr/>
              <p:nvPr/>
            </p:nvSpPr>
            <p:spPr>
              <a:xfrm>
                <a:off x="6824064" y="2414044"/>
                <a:ext cx="522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B0406E2-C744-41F6-B05A-E432BE9D0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064" y="2414044"/>
                <a:ext cx="52290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4CB936B1-B558-4E8C-B3DE-7FA8E29E0F4B}"/>
              </a:ext>
            </a:extLst>
          </p:cNvPr>
          <p:cNvSpPr/>
          <p:nvPr/>
        </p:nvSpPr>
        <p:spPr>
          <a:xfrm>
            <a:off x="6607142" y="3003646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97CC3B-8206-487C-AB88-F55BCB653C2B}"/>
                  </a:ext>
                </a:extLst>
              </p:cNvPr>
              <p:cNvSpPr/>
              <p:nvPr/>
            </p:nvSpPr>
            <p:spPr>
              <a:xfrm>
                <a:off x="6824064" y="3035790"/>
                <a:ext cx="518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97CC3B-8206-487C-AB88-F55BCB653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064" y="3035790"/>
                <a:ext cx="51809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Left 30">
            <a:extLst>
              <a:ext uri="{FF2B5EF4-FFF2-40B4-BE49-F238E27FC236}">
                <a16:creationId xmlns:a16="http://schemas.microsoft.com/office/drawing/2014/main" id="{4528831C-6BC1-4225-925C-2D5952B91AE9}"/>
              </a:ext>
            </a:extLst>
          </p:cNvPr>
          <p:cNvSpPr/>
          <p:nvPr/>
        </p:nvSpPr>
        <p:spPr>
          <a:xfrm>
            <a:off x="6487745" y="3729974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3B32650-D1C9-4601-8205-989282DA2369}"/>
                  </a:ext>
                </a:extLst>
              </p:cNvPr>
              <p:cNvSpPr/>
              <p:nvPr/>
            </p:nvSpPr>
            <p:spPr>
              <a:xfrm>
                <a:off x="6704667" y="3630328"/>
                <a:ext cx="52931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f>
                        <m:f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3B32650-D1C9-4601-8205-989282DA2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67" y="3630328"/>
                <a:ext cx="529312" cy="6127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6AFE55B8-BB12-489E-8B2D-618791438245}"/>
              </a:ext>
            </a:extLst>
          </p:cNvPr>
          <p:cNvSpPr/>
          <p:nvPr/>
        </p:nvSpPr>
        <p:spPr>
          <a:xfrm>
            <a:off x="6521752" y="4445412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58B1901-BD6A-48A8-83E6-3CEB01DDB9CB}"/>
                  </a:ext>
                </a:extLst>
              </p:cNvPr>
              <p:cNvSpPr/>
              <p:nvPr/>
            </p:nvSpPr>
            <p:spPr>
              <a:xfrm>
                <a:off x="6738674" y="4477556"/>
                <a:ext cx="5004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58B1901-BD6A-48A8-83E6-3CEB01DDB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674" y="4477556"/>
                <a:ext cx="50045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DD486BE7-DA72-459C-9860-1B0AD3C3B3EE}"/>
              </a:ext>
            </a:extLst>
          </p:cNvPr>
          <p:cNvSpPr/>
          <p:nvPr/>
        </p:nvSpPr>
        <p:spPr>
          <a:xfrm>
            <a:off x="6516600" y="5179662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EC255B-4ECF-4BE9-9181-3E63CCDBB5C4}"/>
                  </a:ext>
                </a:extLst>
              </p:cNvPr>
              <p:cNvSpPr/>
              <p:nvPr/>
            </p:nvSpPr>
            <p:spPr>
              <a:xfrm>
                <a:off x="6733522" y="5211806"/>
                <a:ext cx="1047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simplify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EC255B-4ECF-4BE9-9181-3E63CCDBB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522" y="5211806"/>
                <a:ext cx="1047082" cy="369332"/>
              </a:xfrm>
              <a:prstGeom prst="rect">
                <a:avLst/>
              </a:prstGeom>
              <a:blipFill>
                <a:blip r:embed="rId2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Curved Left 36">
            <a:extLst>
              <a:ext uri="{FF2B5EF4-FFF2-40B4-BE49-F238E27FC236}">
                <a16:creationId xmlns:a16="http://schemas.microsoft.com/office/drawing/2014/main" id="{0E82CBAC-9656-4C36-835F-04A010FD0773}"/>
              </a:ext>
            </a:extLst>
          </p:cNvPr>
          <p:cNvSpPr/>
          <p:nvPr/>
        </p:nvSpPr>
        <p:spPr>
          <a:xfrm>
            <a:off x="6172453" y="577312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BF3D2CC-5442-48D2-B390-A0040975E29C}"/>
                  </a:ext>
                </a:extLst>
              </p:cNvPr>
              <p:cNvSpPr/>
              <p:nvPr/>
            </p:nvSpPr>
            <p:spPr>
              <a:xfrm>
                <a:off x="6389375" y="5805264"/>
                <a:ext cx="521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BF3D2CC-5442-48D2-B390-A0040975E2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375" y="5805264"/>
                <a:ext cx="521297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6E420146-13F3-48F4-BCA6-D4D5D58CA981}"/>
              </a:ext>
            </a:extLst>
          </p:cNvPr>
          <p:cNvSpPr/>
          <p:nvPr/>
        </p:nvSpPr>
        <p:spPr>
          <a:xfrm>
            <a:off x="3171340" y="2442071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B17C0C9-0F7A-4EB2-A718-AC9D30B98375}"/>
                  </a:ext>
                </a:extLst>
              </p:cNvPr>
              <p:cNvSpPr/>
              <p:nvPr/>
            </p:nvSpPr>
            <p:spPr>
              <a:xfrm>
                <a:off x="3376233" y="2479216"/>
                <a:ext cx="5934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B17C0C9-0F7A-4EB2-A718-AC9D30B98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233" y="2479216"/>
                <a:ext cx="593432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Curved Left 40">
            <a:extLst>
              <a:ext uri="{FF2B5EF4-FFF2-40B4-BE49-F238E27FC236}">
                <a16:creationId xmlns:a16="http://schemas.microsoft.com/office/drawing/2014/main" id="{AEAA060B-93DE-4356-8DDE-FAAA3C283684}"/>
              </a:ext>
            </a:extLst>
          </p:cNvPr>
          <p:cNvSpPr/>
          <p:nvPr/>
        </p:nvSpPr>
        <p:spPr>
          <a:xfrm>
            <a:off x="3091845" y="2986229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1DDAFC0-A35B-421E-8946-68091F506C8C}"/>
                  </a:ext>
                </a:extLst>
              </p:cNvPr>
              <p:cNvSpPr/>
              <p:nvPr/>
            </p:nvSpPr>
            <p:spPr>
              <a:xfrm>
                <a:off x="3308767" y="3035790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1DDAFC0-A35B-421E-8946-68091F506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67" y="3035790"/>
                <a:ext cx="793551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C5593A86-36AA-4AF2-A8B2-FAABBAADC1F6}"/>
              </a:ext>
            </a:extLst>
          </p:cNvPr>
          <p:cNvSpPr/>
          <p:nvPr/>
        </p:nvSpPr>
        <p:spPr>
          <a:xfrm>
            <a:off x="2521804" y="3431497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91F91C0-C787-4CFC-BF85-F6F4BFF4E9B6}"/>
                  </a:ext>
                </a:extLst>
              </p:cNvPr>
              <p:cNvSpPr/>
              <p:nvPr/>
            </p:nvSpPr>
            <p:spPr>
              <a:xfrm>
                <a:off x="2738726" y="3481058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91F91C0-C787-4CFC-BF85-F6F4BFF4E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726" y="3481058"/>
                <a:ext cx="550151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row: Curved Left 44">
            <a:extLst>
              <a:ext uri="{FF2B5EF4-FFF2-40B4-BE49-F238E27FC236}">
                <a16:creationId xmlns:a16="http://schemas.microsoft.com/office/drawing/2014/main" id="{2E808D11-D09D-4038-88C9-0AAF834B2937}"/>
              </a:ext>
            </a:extLst>
          </p:cNvPr>
          <p:cNvSpPr/>
          <p:nvPr/>
        </p:nvSpPr>
        <p:spPr>
          <a:xfrm>
            <a:off x="2514773" y="3975655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6D1A44-DDFE-4D35-8506-A286B6D3332E}"/>
                  </a:ext>
                </a:extLst>
              </p:cNvPr>
              <p:cNvSpPr/>
              <p:nvPr/>
            </p:nvSpPr>
            <p:spPr>
              <a:xfrm>
                <a:off x="2731695" y="4025216"/>
                <a:ext cx="490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6D1A44-DDFE-4D35-8506-A286B6D33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95" y="4025216"/>
                <a:ext cx="490840" cy="369332"/>
              </a:xfrm>
              <a:prstGeom prst="rect">
                <a:avLst/>
              </a:prstGeom>
              <a:blipFill>
                <a:blip r:embed="rId3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row: Curved Left 46">
            <a:extLst>
              <a:ext uri="{FF2B5EF4-FFF2-40B4-BE49-F238E27FC236}">
                <a16:creationId xmlns:a16="http://schemas.microsoft.com/office/drawing/2014/main" id="{F7762CD1-81FF-46A6-9A07-00DB467251C6}"/>
              </a:ext>
            </a:extLst>
          </p:cNvPr>
          <p:cNvSpPr/>
          <p:nvPr/>
        </p:nvSpPr>
        <p:spPr>
          <a:xfrm>
            <a:off x="10149197" y="2464201"/>
            <a:ext cx="288032" cy="71774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A5674F6-EE4A-4D38-B529-2D61587DF8AA}"/>
                  </a:ext>
                </a:extLst>
              </p:cNvPr>
              <p:cNvSpPr/>
              <p:nvPr/>
            </p:nvSpPr>
            <p:spPr>
              <a:xfrm>
                <a:off x="10366119" y="2598244"/>
                <a:ext cx="624786" cy="407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A5674F6-EE4A-4D38-B529-2D61587DF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119" y="2598244"/>
                <a:ext cx="624786" cy="40786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Curved Left 48">
            <a:extLst>
              <a:ext uri="{FF2B5EF4-FFF2-40B4-BE49-F238E27FC236}">
                <a16:creationId xmlns:a16="http://schemas.microsoft.com/office/drawing/2014/main" id="{55D96475-0772-43B3-BDD2-C27D3A1F2EB8}"/>
              </a:ext>
            </a:extLst>
          </p:cNvPr>
          <p:cNvSpPr/>
          <p:nvPr/>
        </p:nvSpPr>
        <p:spPr>
          <a:xfrm>
            <a:off x="10340998" y="3482580"/>
            <a:ext cx="288032" cy="56404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58AE08E-8278-44B5-B645-57C8D4D3AA93}"/>
                  </a:ext>
                </a:extLst>
              </p:cNvPr>
              <p:cNvSpPr/>
              <p:nvPr/>
            </p:nvSpPr>
            <p:spPr>
              <a:xfrm>
                <a:off x="10557920" y="3514724"/>
                <a:ext cx="5196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nl-NL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nl-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58AE08E-8278-44B5-B645-57C8D4D3A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920" y="3514724"/>
                <a:ext cx="519693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79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3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5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7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7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3" grpId="0" animBg="1"/>
      <p:bldP spid="24" grpId="0"/>
      <p:bldP spid="24" grpId="1"/>
      <p:bldP spid="25" grpId="0" animBg="1"/>
      <p:bldP spid="26" grpId="0"/>
      <p:bldP spid="26" grpId="1"/>
      <p:bldP spid="27" grpId="0" animBg="1"/>
      <p:bldP spid="28" grpId="0"/>
      <p:bldP spid="28" grpId="1"/>
      <p:bldP spid="29" grpId="0" animBg="1"/>
      <p:bldP spid="30" grpId="0"/>
      <p:bldP spid="30" grpId="1"/>
      <p:bldP spid="31" grpId="0" animBg="1"/>
      <p:bldP spid="32" grpId="0"/>
      <p:bldP spid="32" grpId="1"/>
      <p:bldP spid="33" grpId="0" animBg="1"/>
      <p:bldP spid="34" grpId="0"/>
      <p:bldP spid="34" grpId="1"/>
      <p:bldP spid="35" grpId="0" animBg="1"/>
      <p:bldP spid="36" grpId="0"/>
      <p:bldP spid="36" grpId="1"/>
      <p:bldP spid="37" grpId="0" animBg="1"/>
      <p:bldP spid="38" grpId="0"/>
      <p:bldP spid="38" grpId="1"/>
      <p:bldP spid="39" grpId="0" animBg="1"/>
      <p:bldP spid="40" grpId="0"/>
      <p:bldP spid="40" grpId="1"/>
      <p:bldP spid="41" grpId="0" animBg="1"/>
      <p:bldP spid="42" grpId="0"/>
      <p:bldP spid="42" grpId="1"/>
      <p:bldP spid="43" grpId="0" animBg="1"/>
      <p:bldP spid="44" grpId="0"/>
      <p:bldP spid="44" grpId="1"/>
      <p:bldP spid="45" grpId="0" animBg="1"/>
      <p:bldP spid="46" grpId="0"/>
      <p:bldP spid="46" grpId="1"/>
      <p:bldP spid="47" grpId="0" animBg="1"/>
      <p:bldP spid="48" grpId="0"/>
      <p:bldP spid="48" grpId="1"/>
      <p:bldP spid="49" grpId="0" animBg="1"/>
      <p:bldP spid="50" grpId="0"/>
      <p:bldP spid="5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2|8.1"/>
</p:tagLst>
</file>

<file path=ppt/theme/theme1.xml><?xml version="1.0" encoding="utf-8"?>
<a:theme xmlns:a="http://schemas.openxmlformats.org/drawingml/2006/main" name="format_ppt_toi">
  <a:themeElements>
    <a:clrScheme name="Inholland Domein TOI">
      <a:dk1>
        <a:sysClr val="windowText" lastClr="000000"/>
      </a:dk1>
      <a:lt1>
        <a:sysClr val="window" lastClr="FFFFFF"/>
      </a:lt1>
      <a:dk2>
        <a:srgbClr val="0066B3"/>
      </a:dk2>
      <a:lt2>
        <a:srgbClr val="E3027F"/>
      </a:lt2>
      <a:accent1>
        <a:srgbClr val="67AE3E"/>
      </a:accent1>
      <a:accent2>
        <a:srgbClr val="009F8E"/>
      </a:accent2>
      <a:accent3>
        <a:srgbClr val="B02A30"/>
      </a:accent3>
      <a:accent4>
        <a:srgbClr val="D3B21B"/>
      </a:accent4>
      <a:accent5>
        <a:srgbClr val="826B63"/>
      </a:accent5>
      <a:accent6>
        <a:srgbClr val="6F2C91"/>
      </a:accent6>
      <a:hlink>
        <a:srgbClr val="F78C1E"/>
      </a:hlink>
      <a:folHlink>
        <a:srgbClr val="FFFF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dirty="0" err="1" smtClean="0">
            <a:solidFill>
              <a:schemeClr val="bg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3873</TotalTime>
  <Words>2131</Words>
  <Application>Microsoft Office PowerPoint</Application>
  <PresentationFormat>Widescreen</PresentationFormat>
  <Paragraphs>548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(Body)</vt:lpstr>
      <vt:lpstr>Arial Narrow</vt:lpstr>
      <vt:lpstr>Cambria Math</vt:lpstr>
      <vt:lpstr>Lucida Grande</vt:lpstr>
      <vt:lpstr>Wingdings</vt:lpstr>
      <vt:lpstr>format_ppt_toi</vt:lpstr>
      <vt:lpstr>Mathematics</vt:lpstr>
      <vt:lpstr>Today</vt:lpstr>
      <vt:lpstr>Overview so far…</vt:lpstr>
      <vt:lpstr>Algorithms, Game Rules</vt:lpstr>
      <vt:lpstr>Quadratic equation</vt:lpstr>
      <vt:lpstr>Segment 1: The Simple Case</vt:lpstr>
      <vt:lpstr>The simple case</vt:lpstr>
      <vt:lpstr>Algorithm &amp; Example</vt:lpstr>
      <vt:lpstr>Example 2</vt:lpstr>
      <vt:lpstr>Practice</vt:lpstr>
      <vt:lpstr>Answers</vt:lpstr>
      <vt:lpstr>Answers</vt:lpstr>
      <vt:lpstr>Answers</vt:lpstr>
      <vt:lpstr>Segment 2: Completing the Square</vt:lpstr>
      <vt:lpstr>Completing the square origin – part 1/2</vt:lpstr>
      <vt:lpstr>Visually</vt:lpstr>
      <vt:lpstr>Completing the square origin – part 2/2</vt:lpstr>
      <vt:lpstr>Example 1</vt:lpstr>
      <vt:lpstr>Example 2</vt:lpstr>
      <vt:lpstr>Practice 2</vt:lpstr>
      <vt:lpstr>Answers worked out</vt:lpstr>
      <vt:lpstr>Answers worked out</vt:lpstr>
      <vt:lpstr>Segment 3: The abc-formula</vt:lpstr>
      <vt:lpstr>The abc formula</vt:lpstr>
      <vt:lpstr>abc formula</vt:lpstr>
      <vt:lpstr>Proof: The abc formula</vt:lpstr>
      <vt:lpstr>Application abc-formula</vt:lpstr>
      <vt:lpstr>If you don’t like fractions…</vt:lpstr>
      <vt:lpstr>Practice 3</vt:lpstr>
      <vt:lpstr>Answers</vt:lpstr>
      <vt:lpstr>Answers</vt:lpstr>
      <vt:lpstr>Closure</vt:lpstr>
      <vt:lpstr>NOT for the exam</vt:lpstr>
      <vt:lpstr>Bonus Puzzle 2</vt:lpstr>
      <vt:lpstr>Bonus: Alternative for abc-formula</vt:lpstr>
      <vt:lpstr>Hme Wrk</vt:lpstr>
      <vt:lpstr>PowerPoint Presentation</vt:lpstr>
    </vt:vector>
  </TitlesOfParts>
  <Company>Hogeschool Inholland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LCM</dc:title>
  <dc:creator>Peter.Stikker@INHOLLAND.nl</dc:creator>
  <cp:keywords>LCM; Lowest Common Multiple; Least Common Multiple</cp:keywords>
  <cp:lastModifiedBy>Stikker, Peter</cp:lastModifiedBy>
  <cp:revision>180</cp:revision>
  <dcterms:created xsi:type="dcterms:W3CDTF">2015-08-17T10:35:47Z</dcterms:created>
  <dcterms:modified xsi:type="dcterms:W3CDTF">2019-07-23T09:35:09Z</dcterms:modified>
  <cp:category>Mathematics</cp:category>
</cp:coreProperties>
</file>